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80" r:id="rId2"/>
    <p:sldId id="281" r:id="rId3"/>
    <p:sldId id="282" r:id="rId4"/>
    <p:sldId id="284" r:id="rId5"/>
    <p:sldId id="285" r:id="rId6"/>
    <p:sldId id="286" r:id="rId7"/>
    <p:sldId id="287" r:id="rId8"/>
    <p:sldId id="289" r:id="rId9"/>
    <p:sldId id="288" r:id="rId10"/>
    <p:sldId id="290" r:id="rId11"/>
    <p:sldId id="291" r:id="rId12"/>
    <p:sldId id="292" r:id="rId13"/>
  </p:sldIdLst>
  <p:sldSz cx="12204700" cy="60833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6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BBEF"/>
    <a:srgbClr val="0069B4"/>
    <a:srgbClr val="ABCC65"/>
    <a:srgbClr val="3DA9E1"/>
    <a:srgbClr val="50A7E4"/>
    <a:srgbClr val="02ACA1"/>
    <a:srgbClr val="286CD3"/>
    <a:srgbClr val="E94E0E"/>
    <a:srgbClr val="26659D"/>
    <a:srgbClr val="F8B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07"/>
    <p:restoredTop sz="94682"/>
  </p:normalViewPr>
  <p:slideViewPr>
    <p:cSldViewPr snapToGrid="0" snapToObjects="1" showGuides="1">
      <p:cViewPr>
        <p:scale>
          <a:sx n="122" d="100"/>
          <a:sy n="122" d="100"/>
        </p:scale>
        <p:origin x="-2552" y="336"/>
      </p:cViewPr>
      <p:guideLst>
        <p:guide orient="horz" pos="1916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A8366-4A90-A24E-9968-F58B1826482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1143000"/>
            <a:ext cx="6191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6CDEC-EA35-9047-BEB8-4667CCCCAF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9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588" y="995577"/>
            <a:ext cx="9153525" cy="2117890"/>
          </a:xfrm>
        </p:spPr>
        <p:txBody>
          <a:bodyPr anchor="b"/>
          <a:lstStyle>
            <a:lvl1pPr algn="ctr">
              <a:defRPr sz="5322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3195141"/>
            <a:ext cx="9153525" cy="1468722"/>
          </a:xfrm>
        </p:spPr>
        <p:txBody>
          <a:bodyPr/>
          <a:lstStyle>
            <a:lvl1pPr marL="0" indent="0" algn="ctr">
              <a:buNone/>
              <a:defRPr sz="2129"/>
            </a:lvl1pPr>
            <a:lvl2pPr marL="405536" indent="0" algn="ctr">
              <a:buNone/>
              <a:defRPr sz="1774"/>
            </a:lvl2pPr>
            <a:lvl3pPr marL="811073" indent="0" algn="ctr">
              <a:buNone/>
              <a:defRPr sz="1597"/>
            </a:lvl3pPr>
            <a:lvl4pPr marL="1216609" indent="0" algn="ctr">
              <a:buNone/>
              <a:defRPr sz="1419"/>
            </a:lvl4pPr>
            <a:lvl5pPr marL="1622146" indent="0" algn="ctr">
              <a:buNone/>
              <a:defRPr sz="1419"/>
            </a:lvl5pPr>
            <a:lvl6pPr marL="2027682" indent="0" algn="ctr">
              <a:buNone/>
              <a:defRPr sz="1419"/>
            </a:lvl6pPr>
            <a:lvl7pPr marL="2433218" indent="0" algn="ctr">
              <a:buNone/>
              <a:defRPr sz="1419"/>
            </a:lvl7pPr>
            <a:lvl8pPr marL="2838755" indent="0" algn="ctr">
              <a:buNone/>
              <a:defRPr sz="1419"/>
            </a:lvl8pPr>
            <a:lvl9pPr marL="3244291" indent="0" algn="ctr">
              <a:buNone/>
              <a:defRPr sz="1419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3989" y="323879"/>
            <a:ext cx="2631638" cy="5155316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9073" y="323879"/>
            <a:ext cx="7742357" cy="515531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16" y="1516602"/>
            <a:ext cx="10526554" cy="2530483"/>
          </a:xfrm>
        </p:spPr>
        <p:txBody>
          <a:bodyPr anchor="b"/>
          <a:lstStyle>
            <a:lvl1pPr>
              <a:defRPr sz="5322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716" y="4071024"/>
            <a:ext cx="10526554" cy="1330721"/>
          </a:xfrm>
        </p:spPr>
        <p:txBody>
          <a:bodyPr/>
          <a:lstStyle>
            <a:lvl1pPr marL="0" indent="0">
              <a:buNone/>
              <a:defRPr sz="2129">
                <a:solidFill>
                  <a:schemeClr val="tx1">
                    <a:tint val="75000"/>
                  </a:schemeClr>
                </a:solidFill>
              </a:defRPr>
            </a:lvl1pPr>
            <a:lvl2pPr marL="405536" indent="0">
              <a:buNone/>
              <a:defRPr sz="1774">
                <a:solidFill>
                  <a:schemeClr val="tx1">
                    <a:tint val="75000"/>
                  </a:schemeClr>
                </a:solidFill>
              </a:defRPr>
            </a:lvl2pPr>
            <a:lvl3pPr marL="811073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216609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4pPr>
            <a:lvl5pPr marL="1622146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5pPr>
            <a:lvl6pPr marL="2027682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6pPr>
            <a:lvl7pPr marL="2433218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7pPr>
            <a:lvl8pPr marL="2838755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8pPr>
            <a:lvl9pPr marL="3244291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073" y="1619397"/>
            <a:ext cx="5186998" cy="38597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629" y="1619397"/>
            <a:ext cx="5186998" cy="38597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323880"/>
            <a:ext cx="10526554" cy="117582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663" y="1491254"/>
            <a:ext cx="5163160" cy="730840"/>
          </a:xfrm>
        </p:spPr>
        <p:txBody>
          <a:bodyPr anchor="b"/>
          <a:lstStyle>
            <a:lvl1pPr marL="0" indent="0">
              <a:buNone/>
              <a:defRPr sz="2129" b="1"/>
            </a:lvl1pPr>
            <a:lvl2pPr marL="405536" indent="0">
              <a:buNone/>
              <a:defRPr sz="1774" b="1"/>
            </a:lvl2pPr>
            <a:lvl3pPr marL="811073" indent="0">
              <a:buNone/>
              <a:defRPr sz="1597" b="1"/>
            </a:lvl3pPr>
            <a:lvl4pPr marL="1216609" indent="0">
              <a:buNone/>
              <a:defRPr sz="1419" b="1"/>
            </a:lvl4pPr>
            <a:lvl5pPr marL="1622146" indent="0">
              <a:buNone/>
              <a:defRPr sz="1419" b="1"/>
            </a:lvl5pPr>
            <a:lvl6pPr marL="2027682" indent="0">
              <a:buNone/>
              <a:defRPr sz="1419" b="1"/>
            </a:lvl6pPr>
            <a:lvl7pPr marL="2433218" indent="0">
              <a:buNone/>
              <a:defRPr sz="1419" b="1"/>
            </a:lvl7pPr>
            <a:lvl8pPr marL="2838755" indent="0">
              <a:buNone/>
              <a:defRPr sz="1419" b="1"/>
            </a:lvl8pPr>
            <a:lvl9pPr marL="3244291" indent="0">
              <a:buNone/>
              <a:defRPr sz="141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663" y="2222094"/>
            <a:ext cx="5163160" cy="32683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629" y="1491254"/>
            <a:ext cx="5188587" cy="730840"/>
          </a:xfrm>
        </p:spPr>
        <p:txBody>
          <a:bodyPr anchor="b"/>
          <a:lstStyle>
            <a:lvl1pPr marL="0" indent="0">
              <a:buNone/>
              <a:defRPr sz="2129" b="1"/>
            </a:lvl1pPr>
            <a:lvl2pPr marL="405536" indent="0">
              <a:buNone/>
              <a:defRPr sz="1774" b="1"/>
            </a:lvl2pPr>
            <a:lvl3pPr marL="811073" indent="0">
              <a:buNone/>
              <a:defRPr sz="1597" b="1"/>
            </a:lvl3pPr>
            <a:lvl4pPr marL="1216609" indent="0">
              <a:buNone/>
              <a:defRPr sz="1419" b="1"/>
            </a:lvl4pPr>
            <a:lvl5pPr marL="1622146" indent="0">
              <a:buNone/>
              <a:defRPr sz="1419" b="1"/>
            </a:lvl5pPr>
            <a:lvl6pPr marL="2027682" indent="0">
              <a:buNone/>
              <a:defRPr sz="1419" b="1"/>
            </a:lvl6pPr>
            <a:lvl7pPr marL="2433218" indent="0">
              <a:buNone/>
              <a:defRPr sz="1419" b="1"/>
            </a:lvl7pPr>
            <a:lvl8pPr marL="2838755" indent="0">
              <a:buNone/>
              <a:defRPr sz="1419" b="1"/>
            </a:lvl8pPr>
            <a:lvl9pPr marL="3244291" indent="0">
              <a:buNone/>
              <a:defRPr sz="1419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629" y="2222094"/>
            <a:ext cx="5188587" cy="32683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405553"/>
            <a:ext cx="3936333" cy="1419437"/>
          </a:xfrm>
        </p:spPr>
        <p:txBody>
          <a:bodyPr anchor="b"/>
          <a:lstStyle>
            <a:lvl1pPr>
              <a:defRPr sz="2838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587" y="875883"/>
            <a:ext cx="6178629" cy="4323086"/>
          </a:xfrm>
        </p:spPr>
        <p:txBody>
          <a:bodyPr/>
          <a:lstStyle>
            <a:lvl1pPr>
              <a:defRPr sz="2838"/>
            </a:lvl1pPr>
            <a:lvl2pPr>
              <a:defRPr sz="2484"/>
            </a:lvl2pPr>
            <a:lvl3pPr>
              <a:defRPr sz="2129"/>
            </a:lvl3pPr>
            <a:lvl4pPr>
              <a:defRPr sz="1774"/>
            </a:lvl4pPr>
            <a:lvl5pPr>
              <a:defRPr sz="1774"/>
            </a:lvl5pPr>
            <a:lvl6pPr>
              <a:defRPr sz="1774"/>
            </a:lvl6pPr>
            <a:lvl7pPr>
              <a:defRPr sz="1774"/>
            </a:lvl7pPr>
            <a:lvl8pPr>
              <a:defRPr sz="1774"/>
            </a:lvl8pPr>
            <a:lvl9pPr>
              <a:defRPr sz="177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3" y="1824990"/>
            <a:ext cx="3936333" cy="3381020"/>
          </a:xfrm>
        </p:spPr>
        <p:txBody>
          <a:bodyPr/>
          <a:lstStyle>
            <a:lvl1pPr marL="0" indent="0">
              <a:buNone/>
              <a:defRPr sz="1419"/>
            </a:lvl1pPr>
            <a:lvl2pPr marL="405536" indent="0">
              <a:buNone/>
              <a:defRPr sz="1242"/>
            </a:lvl2pPr>
            <a:lvl3pPr marL="811073" indent="0">
              <a:buNone/>
              <a:defRPr sz="1064"/>
            </a:lvl3pPr>
            <a:lvl4pPr marL="1216609" indent="0">
              <a:buNone/>
              <a:defRPr sz="887"/>
            </a:lvl4pPr>
            <a:lvl5pPr marL="1622146" indent="0">
              <a:buNone/>
              <a:defRPr sz="887"/>
            </a:lvl5pPr>
            <a:lvl6pPr marL="2027682" indent="0">
              <a:buNone/>
              <a:defRPr sz="887"/>
            </a:lvl6pPr>
            <a:lvl7pPr marL="2433218" indent="0">
              <a:buNone/>
              <a:defRPr sz="887"/>
            </a:lvl7pPr>
            <a:lvl8pPr marL="2838755" indent="0">
              <a:buNone/>
              <a:defRPr sz="887"/>
            </a:lvl8pPr>
            <a:lvl9pPr marL="3244291" indent="0">
              <a:buNone/>
              <a:defRPr sz="88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663" y="405553"/>
            <a:ext cx="3936333" cy="1419437"/>
          </a:xfrm>
        </p:spPr>
        <p:txBody>
          <a:bodyPr anchor="b"/>
          <a:lstStyle>
            <a:lvl1pPr>
              <a:defRPr sz="2838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8587" y="875883"/>
            <a:ext cx="6178629" cy="4323086"/>
          </a:xfrm>
        </p:spPr>
        <p:txBody>
          <a:bodyPr anchor="t"/>
          <a:lstStyle>
            <a:lvl1pPr marL="0" indent="0">
              <a:buNone/>
              <a:defRPr sz="2838"/>
            </a:lvl1pPr>
            <a:lvl2pPr marL="405536" indent="0">
              <a:buNone/>
              <a:defRPr sz="2484"/>
            </a:lvl2pPr>
            <a:lvl3pPr marL="811073" indent="0">
              <a:buNone/>
              <a:defRPr sz="2129"/>
            </a:lvl3pPr>
            <a:lvl4pPr marL="1216609" indent="0">
              <a:buNone/>
              <a:defRPr sz="1774"/>
            </a:lvl4pPr>
            <a:lvl5pPr marL="1622146" indent="0">
              <a:buNone/>
              <a:defRPr sz="1774"/>
            </a:lvl5pPr>
            <a:lvl6pPr marL="2027682" indent="0">
              <a:buNone/>
              <a:defRPr sz="1774"/>
            </a:lvl6pPr>
            <a:lvl7pPr marL="2433218" indent="0">
              <a:buNone/>
              <a:defRPr sz="1774"/>
            </a:lvl7pPr>
            <a:lvl8pPr marL="2838755" indent="0">
              <a:buNone/>
              <a:defRPr sz="1774"/>
            </a:lvl8pPr>
            <a:lvl9pPr marL="3244291" indent="0">
              <a:buNone/>
              <a:defRPr sz="1774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663" y="1824990"/>
            <a:ext cx="3936333" cy="3381020"/>
          </a:xfrm>
        </p:spPr>
        <p:txBody>
          <a:bodyPr/>
          <a:lstStyle>
            <a:lvl1pPr marL="0" indent="0">
              <a:buNone/>
              <a:defRPr sz="1419"/>
            </a:lvl1pPr>
            <a:lvl2pPr marL="405536" indent="0">
              <a:buNone/>
              <a:defRPr sz="1242"/>
            </a:lvl2pPr>
            <a:lvl3pPr marL="811073" indent="0">
              <a:buNone/>
              <a:defRPr sz="1064"/>
            </a:lvl3pPr>
            <a:lvl4pPr marL="1216609" indent="0">
              <a:buNone/>
              <a:defRPr sz="887"/>
            </a:lvl4pPr>
            <a:lvl5pPr marL="1622146" indent="0">
              <a:buNone/>
              <a:defRPr sz="887"/>
            </a:lvl5pPr>
            <a:lvl6pPr marL="2027682" indent="0">
              <a:buNone/>
              <a:defRPr sz="887"/>
            </a:lvl6pPr>
            <a:lvl7pPr marL="2433218" indent="0">
              <a:buNone/>
              <a:defRPr sz="887"/>
            </a:lvl7pPr>
            <a:lvl8pPr marL="2838755" indent="0">
              <a:buNone/>
              <a:defRPr sz="887"/>
            </a:lvl8pPr>
            <a:lvl9pPr marL="3244291" indent="0">
              <a:buNone/>
              <a:defRPr sz="88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073" y="323880"/>
            <a:ext cx="10526554" cy="1175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073" y="1619397"/>
            <a:ext cx="10526554" cy="385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073" y="5638319"/>
            <a:ext cx="2746058" cy="323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04A1-C786-F643-A03E-E14556D4F010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2807" y="5638319"/>
            <a:ext cx="4119086" cy="323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9569" y="5638319"/>
            <a:ext cx="2746058" cy="323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B916B-10F4-3141-BE01-2BE60E346E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11073" rtl="0" eaLnBrk="1" latinLnBrk="0" hangingPunct="1">
        <a:lnSpc>
          <a:spcPct val="90000"/>
        </a:lnSpc>
        <a:spcBef>
          <a:spcPct val="0"/>
        </a:spcBef>
        <a:buNone/>
        <a:defRPr sz="39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768" indent="-202768" algn="l" defTabSz="811073" rtl="0" eaLnBrk="1" latinLnBrk="0" hangingPunct="1">
        <a:lnSpc>
          <a:spcPct val="90000"/>
        </a:lnSpc>
        <a:spcBef>
          <a:spcPts val="887"/>
        </a:spcBef>
        <a:buFont typeface="Arial" panose="020B0604020202020204" pitchFamily="34" charset="0"/>
        <a:buChar char="•"/>
        <a:defRPr sz="2484" kern="1200">
          <a:solidFill>
            <a:schemeClr val="tx1"/>
          </a:solidFill>
          <a:latin typeface="+mn-lt"/>
          <a:ea typeface="+mn-ea"/>
          <a:cs typeface="+mn-cs"/>
        </a:defRPr>
      </a:lvl1pPr>
      <a:lvl2pPr marL="608305" indent="-202768" algn="l" defTabSz="81107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9" kern="1200">
          <a:solidFill>
            <a:schemeClr val="tx1"/>
          </a:solidFill>
          <a:latin typeface="+mn-lt"/>
          <a:ea typeface="+mn-ea"/>
          <a:cs typeface="+mn-cs"/>
        </a:defRPr>
      </a:lvl2pPr>
      <a:lvl3pPr marL="1013841" indent="-202768" algn="l" defTabSz="81107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3pPr>
      <a:lvl4pPr marL="1419377" indent="-202768" algn="l" defTabSz="81107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7" kern="1200">
          <a:solidFill>
            <a:schemeClr val="tx1"/>
          </a:solidFill>
          <a:latin typeface="+mn-lt"/>
          <a:ea typeface="+mn-ea"/>
          <a:cs typeface="+mn-cs"/>
        </a:defRPr>
      </a:lvl4pPr>
      <a:lvl5pPr marL="1824914" indent="-202768" algn="l" defTabSz="81107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50" indent="-202768" algn="l" defTabSz="81107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7" kern="1200">
          <a:solidFill>
            <a:schemeClr val="tx1"/>
          </a:solidFill>
          <a:latin typeface="+mn-lt"/>
          <a:ea typeface="+mn-ea"/>
          <a:cs typeface="+mn-cs"/>
        </a:defRPr>
      </a:lvl6pPr>
      <a:lvl7pPr marL="2635987" indent="-202768" algn="l" defTabSz="81107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7" kern="1200">
          <a:solidFill>
            <a:schemeClr val="tx1"/>
          </a:solidFill>
          <a:latin typeface="+mn-lt"/>
          <a:ea typeface="+mn-ea"/>
          <a:cs typeface="+mn-cs"/>
        </a:defRPr>
      </a:lvl7pPr>
      <a:lvl8pPr marL="3041523" indent="-202768" algn="l" defTabSz="81107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059" indent="-202768" algn="l" defTabSz="81107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1pPr>
      <a:lvl2pPr marL="405536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2pPr>
      <a:lvl3pPr marL="811073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3pPr>
      <a:lvl4pPr marL="1216609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4pPr>
      <a:lvl5pPr marL="1622146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5pPr>
      <a:lvl6pPr marL="2027682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6pPr>
      <a:lvl7pPr marL="2433218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7pPr>
      <a:lvl8pPr marL="2838755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8pPr>
      <a:lvl9pPr marL="3244291" algn="l" defTabSz="811073" rtl="0" eaLnBrk="1" latinLnBrk="0" hangingPunct="1">
        <a:defRPr sz="15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1695" r="18704"/>
          <a:stretch/>
        </p:blipFill>
        <p:spPr>
          <a:xfrm>
            <a:off x="0" y="1"/>
            <a:ext cx="6102350" cy="60832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6102352" y="4914540"/>
            <a:ext cx="6102349" cy="58304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20BEF4-89F8-FF4E-9FB8-80C4A9698A5C}"/>
              </a:ext>
            </a:extLst>
          </p:cNvPr>
          <p:cNvSpPr txBox="1"/>
          <p:nvPr/>
        </p:nvSpPr>
        <p:spPr>
          <a:xfrm>
            <a:off x="8223627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95E9FE-1730-C049-9253-6105ECEED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9" r="1296"/>
          <a:stretch/>
        </p:blipFill>
        <p:spPr>
          <a:xfrm>
            <a:off x="6102351" y="4225364"/>
            <a:ext cx="1940302" cy="12585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1DB8F1-AD78-BC4C-BB33-B9261AD8A71A}"/>
              </a:ext>
            </a:extLst>
          </p:cNvPr>
          <p:cNvSpPr txBox="1"/>
          <p:nvPr/>
        </p:nvSpPr>
        <p:spPr>
          <a:xfrm>
            <a:off x="9199011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802699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6102352" y="5483936"/>
            <a:ext cx="3998794" cy="599364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5266" h="599364">
                <a:moveTo>
                  <a:pt x="5150" y="585996"/>
                </a:moveTo>
                <a:cubicBezTo>
                  <a:pt x="4492" y="390664"/>
                  <a:pt x="658" y="195332"/>
                  <a:pt x="0" y="0"/>
                </a:cubicBezTo>
                <a:lnTo>
                  <a:pt x="10435266" y="15875"/>
                </a:lnTo>
                <a:lnTo>
                  <a:pt x="9943277" y="599364"/>
                </a:lnTo>
                <a:lnTo>
                  <a:pt x="5150" y="58599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6290958" y="5514798"/>
            <a:ext cx="3991162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- 20 &amp; 27 JUIN 2021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AAFD2B0-1BD1-E44B-8C01-4158D833160F}"/>
              </a:ext>
            </a:extLst>
          </p:cNvPr>
          <p:cNvSpPr txBox="1"/>
          <p:nvPr/>
        </p:nvSpPr>
        <p:spPr>
          <a:xfrm>
            <a:off x="6569085" y="827697"/>
            <a:ext cx="5259852" cy="25699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6500"/>
              </a:lnSpc>
            </a:pPr>
            <a:r>
              <a:rPr lang="fr-FR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NON</a:t>
            </a:r>
          </a:p>
          <a:p>
            <a:pPr algn="ctr">
              <a:lnSpc>
                <a:spcPts val="6500"/>
              </a:lnSpc>
            </a:pPr>
            <a:r>
              <a:rPr lang="fr-FR" sz="60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AUX DÉPOTS</a:t>
            </a:r>
          </a:p>
          <a:p>
            <a:pPr algn="ctr">
              <a:lnSpc>
                <a:spcPts val="6500"/>
              </a:lnSpc>
            </a:pPr>
            <a:r>
              <a:rPr lang="fr-FR" sz="60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SAUVAGES!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8CE94F1-5364-AF4B-A9FB-4974FAA968E1}"/>
              </a:ext>
            </a:extLst>
          </p:cNvPr>
          <p:cNvCxnSpPr>
            <a:cxnSpLocks/>
          </p:cNvCxnSpPr>
          <p:nvPr/>
        </p:nvCxnSpPr>
        <p:spPr>
          <a:xfrm>
            <a:off x="6687403" y="1468255"/>
            <a:ext cx="1536224" cy="0"/>
          </a:xfrm>
          <a:prstGeom prst="line">
            <a:avLst/>
          </a:prstGeom>
          <a:ln w="793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3C0C2DE-4FB4-B644-8079-2C92EB017717}"/>
              </a:ext>
            </a:extLst>
          </p:cNvPr>
          <p:cNvCxnSpPr>
            <a:cxnSpLocks/>
          </p:cNvCxnSpPr>
          <p:nvPr/>
        </p:nvCxnSpPr>
        <p:spPr>
          <a:xfrm>
            <a:off x="6687403" y="3529066"/>
            <a:ext cx="4885898" cy="0"/>
          </a:xfrm>
          <a:prstGeom prst="line">
            <a:avLst/>
          </a:prstGeom>
          <a:ln w="793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F308B8-6485-3647-883B-ECFFC151BA6C}"/>
              </a:ext>
            </a:extLst>
          </p:cNvPr>
          <p:cNvCxnSpPr>
            <a:cxnSpLocks/>
          </p:cNvCxnSpPr>
          <p:nvPr/>
        </p:nvCxnSpPr>
        <p:spPr>
          <a:xfrm>
            <a:off x="10085695" y="1468255"/>
            <a:ext cx="1536224" cy="0"/>
          </a:xfrm>
          <a:prstGeom prst="line">
            <a:avLst/>
          </a:prstGeom>
          <a:ln w="793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D6B22626-7962-A14E-8C22-BE6C0A30AAD3}"/>
              </a:ext>
            </a:extLst>
          </p:cNvPr>
          <p:cNvSpPr txBox="1"/>
          <p:nvPr/>
        </p:nvSpPr>
        <p:spPr>
          <a:xfrm>
            <a:off x="7632700" y="4502598"/>
            <a:ext cx="4368800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Bradley Hand" pitchFamily="2" charset="77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3" name="Image 2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FA2A6E60-9834-BE44-9E73-559E041A9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554" y="5547532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7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6102352" y="4914540"/>
            <a:ext cx="6102349" cy="58304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20BEF4-89F8-FF4E-9FB8-80C4A9698A5C}"/>
              </a:ext>
            </a:extLst>
          </p:cNvPr>
          <p:cNvSpPr txBox="1"/>
          <p:nvPr/>
        </p:nvSpPr>
        <p:spPr>
          <a:xfrm>
            <a:off x="8223627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95E9FE-1730-C049-9253-6105ECEE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9" r="1296"/>
          <a:stretch/>
        </p:blipFill>
        <p:spPr>
          <a:xfrm>
            <a:off x="6102351" y="4225364"/>
            <a:ext cx="1940302" cy="12585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1DB8F1-AD78-BC4C-BB33-B9261AD8A71A}"/>
              </a:ext>
            </a:extLst>
          </p:cNvPr>
          <p:cNvSpPr txBox="1"/>
          <p:nvPr/>
        </p:nvSpPr>
        <p:spPr>
          <a:xfrm>
            <a:off x="9199011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802699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6102352" y="5483936"/>
            <a:ext cx="3998794" cy="599364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5266" h="599364">
                <a:moveTo>
                  <a:pt x="5150" y="585996"/>
                </a:moveTo>
                <a:cubicBezTo>
                  <a:pt x="4492" y="390664"/>
                  <a:pt x="658" y="195332"/>
                  <a:pt x="0" y="0"/>
                </a:cubicBezTo>
                <a:lnTo>
                  <a:pt x="10435266" y="15875"/>
                </a:lnTo>
                <a:lnTo>
                  <a:pt x="9943277" y="599364"/>
                </a:lnTo>
                <a:lnTo>
                  <a:pt x="5150" y="58599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6290958" y="5514798"/>
            <a:ext cx="3991162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– 20 &amp; 27 JUIN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C8E403-54EB-2C4A-A771-3D9DBEE77D26}"/>
              </a:ext>
            </a:extLst>
          </p:cNvPr>
          <p:cNvSpPr txBox="1"/>
          <p:nvPr/>
        </p:nvSpPr>
        <p:spPr>
          <a:xfrm>
            <a:off x="7630131" y="4450181"/>
            <a:ext cx="4283649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Slogan de campagne sur une ligne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53044E-3320-A745-B620-8D52B3D1DA6E}"/>
              </a:ext>
            </a:extLst>
          </p:cNvPr>
          <p:cNvSpPr txBox="1"/>
          <p:nvPr/>
        </p:nvSpPr>
        <p:spPr>
          <a:xfrm>
            <a:off x="6082138" y="1756656"/>
            <a:ext cx="6102350" cy="5575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6500"/>
              </a:lnSpc>
            </a:pPr>
            <a:r>
              <a:rPr lang="fr-FR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À VOTRE RENCONTRE</a:t>
            </a:r>
          </a:p>
        </p:txBody>
      </p:sp>
      <p:pic>
        <p:nvPicPr>
          <p:cNvPr id="3" name="Image 2" descr="Une image contenant personne, debout, gens&#10;&#10;Description générée automatiquement">
            <a:extLst>
              <a:ext uri="{FF2B5EF4-FFF2-40B4-BE49-F238E27FC236}">
                <a16:creationId xmlns:a16="http://schemas.microsoft.com/office/drawing/2014/main" id="{A5C8F1A4-9811-C744-871C-07B56D37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34" y="-52220"/>
            <a:ext cx="6159705" cy="6159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042041-8F29-FE41-B5CB-7BBAC039D0E7}"/>
              </a:ext>
            </a:extLst>
          </p:cNvPr>
          <p:cNvSpPr/>
          <p:nvPr/>
        </p:nvSpPr>
        <p:spPr>
          <a:xfrm>
            <a:off x="6082139" y="2700386"/>
            <a:ext cx="61023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SAMEDI 24 AVRIL</a:t>
            </a:r>
            <a:br>
              <a:rPr lang="fr-FR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10H </a:t>
            </a:r>
            <a:r>
              <a:rPr lang="mr-IN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fr-FR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 16h</a:t>
            </a:r>
          </a:p>
          <a:p>
            <a:pPr algn="ctr"/>
            <a:r>
              <a:rPr lang="fr-FR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Place du marché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B96ED11-2152-174F-BCB9-B4BBFF98B38D}"/>
              </a:ext>
            </a:extLst>
          </p:cNvPr>
          <p:cNvCxnSpPr>
            <a:cxnSpLocks/>
          </p:cNvCxnSpPr>
          <p:nvPr/>
        </p:nvCxnSpPr>
        <p:spPr>
          <a:xfrm>
            <a:off x="6597282" y="2502432"/>
            <a:ext cx="5072063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4B3F137-0153-5C40-8650-E4FBDFF3BF86}"/>
              </a:ext>
            </a:extLst>
          </p:cNvPr>
          <p:cNvCxnSpPr>
            <a:cxnSpLocks/>
          </p:cNvCxnSpPr>
          <p:nvPr/>
        </p:nvCxnSpPr>
        <p:spPr>
          <a:xfrm>
            <a:off x="6597282" y="1702332"/>
            <a:ext cx="5072063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5E31CB0A-4A5A-0042-A06A-819802AF5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554" y="5547532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1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6102352" y="4914540"/>
            <a:ext cx="6102349" cy="58304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20BEF4-89F8-FF4E-9FB8-80C4A9698A5C}"/>
              </a:ext>
            </a:extLst>
          </p:cNvPr>
          <p:cNvSpPr txBox="1"/>
          <p:nvPr/>
        </p:nvSpPr>
        <p:spPr>
          <a:xfrm>
            <a:off x="8223627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95E9FE-1730-C049-9253-6105ECEE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9" r="1296"/>
          <a:stretch/>
        </p:blipFill>
        <p:spPr>
          <a:xfrm>
            <a:off x="6102351" y="4225364"/>
            <a:ext cx="1940302" cy="12585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1DB8F1-AD78-BC4C-BB33-B9261AD8A71A}"/>
              </a:ext>
            </a:extLst>
          </p:cNvPr>
          <p:cNvSpPr txBox="1"/>
          <p:nvPr/>
        </p:nvSpPr>
        <p:spPr>
          <a:xfrm>
            <a:off x="9199011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802699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6102352" y="5483936"/>
            <a:ext cx="3998794" cy="599364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5266" h="599364">
                <a:moveTo>
                  <a:pt x="5150" y="585996"/>
                </a:moveTo>
                <a:cubicBezTo>
                  <a:pt x="4492" y="390664"/>
                  <a:pt x="658" y="195332"/>
                  <a:pt x="0" y="0"/>
                </a:cubicBezTo>
                <a:lnTo>
                  <a:pt x="10435266" y="15875"/>
                </a:lnTo>
                <a:lnTo>
                  <a:pt x="9943277" y="599364"/>
                </a:lnTo>
                <a:lnTo>
                  <a:pt x="5150" y="58599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6290958" y="5514798"/>
            <a:ext cx="3991162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- 20 &amp; 27 JUIN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C8E403-54EB-2C4A-A771-3D9DBEE77D26}"/>
              </a:ext>
            </a:extLst>
          </p:cNvPr>
          <p:cNvSpPr txBox="1"/>
          <p:nvPr/>
        </p:nvSpPr>
        <p:spPr>
          <a:xfrm>
            <a:off x="7630131" y="4450181"/>
            <a:ext cx="4283649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CA043BE-655D-4F43-ADF5-17842194A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/>
          <a:stretch/>
        </p:blipFill>
        <p:spPr>
          <a:xfrm>
            <a:off x="-22828" y="0"/>
            <a:ext cx="6102351" cy="6083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0BF5B5-2415-1644-AF8E-8C0EE4085B36}"/>
              </a:ext>
            </a:extLst>
          </p:cNvPr>
          <p:cNvSpPr/>
          <p:nvPr/>
        </p:nvSpPr>
        <p:spPr>
          <a:xfrm>
            <a:off x="6082139" y="1167205"/>
            <a:ext cx="6102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21BBEF"/>
                </a:solidFill>
                <a:latin typeface="Arial" charset="0"/>
                <a:ea typeface="Arial" charset="0"/>
                <a:cs typeface="Arial" charset="0"/>
              </a:rPr>
              <a:t>DIMANCHE 20 JUIN</a:t>
            </a:r>
            <a:endParaRPr lang="fr-FR" dirty="0">
              <a:solidFill>
                <a:srgbClr val="0069B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4A93E6E-4A9E-2841-8764-787DC895F427}"/>
              </a:ext>
            </a:extLst>
          </p:cNvPr>
          <p:cNvCxnSpPr>
            <a:cxnSpLocks/>
          </p:cNvCxnSpPr>
          <p:nvPr/>
        </p:nvCxnSpPr>
        <p:spPr>
          <a:xfrm>
            <a:off x="6597282" y="3546240"/>
            <a:ext cx="5072063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F30C1E-F164-884D-BF79-CF43A7B06BA7}"/>
              </a:ext>
            </a:extLst>
          </p:cNvPr>
          <p:cNvCxnSpPr>
            <a:cxnSpLocks/>
          </p:cNvCxnSpPr>
          <p:nvPr/>
        </p:nvCxnSpPr>
        <p:spPr>
          <a:xfrm>
            <a:off x="6597282" y="1907471"/>
            <a:ext cx="5072063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B39A191-6D22-804A-92A1-713959E6BF1A}"/>
              </a:ext>
            </a:extLst>
          </p:cNvPr>
          <p:cNvSpPr txBox="1"/>
          <p:nvPr/>
        </p:nvSpPr>
        <p:spPr>
          <a:xfrm>
            <a:off x="6523600" y="2062963"/>
            <a:ext cx="5259852" cy="125802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ts val="5400"/>
              </a:lnSpc>
            </a:pPr>
            <a:r>
              <a:rPr lang="fr-FR" sz="51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N’OUBLIEZ PAS</a:t>
            </a:r>
            <a:br>
              <a:rPr lang="fr-FR" sz="51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48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D’ALLER </a:t>
            </a:r>
            <a:r>
              <a:rPr lang="fr-FR" sz="4800" b="1" dirty="0">
                <a:solidFill>
                  <a:srgbClr val="21BBEF"/>
                </a:solidFill>
                <a:latin typeface="Arial" charset="0"/>
                <a:ea typeface="Arial" charset="0"/>
                <a:cs typeface="Arial" charset="0"/>
              </a:rPr>
              <a:t>VOTER</a:t>
            </a:r>
            <a:endParaRPr lang="fr-FR" sz="4800" dirty="0">
              <a:solidFill>
                <a:srgbClr val="21BBEF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2F264313-3C72-B545-AB90-DF7CBF669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554" y="5547532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6102352" y="4914540"/>
            <a:ext cx="6102349" cy="58304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20BEF4-89F8-FF4E-9FB8-80C4A9698A5C}"/>
              </a:ext>
            </a:extLst>
          </p:cNvPr>
          <p:cNvSpPr txBox="1"/>
          <p:nvPr/>
        </p:nvSpPr>
        <p:spPr>
          <a:xfrm>
            <a:off x="8223627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95E9FE-1730-C049-9253-6105ECEE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9" r="1296"/>
          <a:stretch/>
        </p:blipFill>
        <p:spPr>
          <a:xfrm>
            <a:off x="6102351" y="4225364"/>
            <a:ext cx="1940302" cy="12585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1DB8F1-AD78-BC4C-BB33-B9261AD8A71A}"/>
              </a:ext>
            </a:extLst>
          </p:cNvPr>
          <p:cNvSpPr txBox="1"/>
          <p:nvPr/>
        </p:nvSpPr>
        <p:spPr>
          <a:xfrm>
            <a:off x="9199011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802699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6102352" y="5483936"/>
            <a:ext cx="3998794" cy="599364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5266" h="599364">
                <a:moveTo>
                  <a:pt x="5150" y="585996"/>
                </a:moveTo>
                <a:cubicBezTo>
                  <a:pt x="4492" y="390664"/>
                  <a:pt x="658" y="195332"/>
                  <a:pt x="0" y="0"/>
                </a:cubicBezTo>
                <a:lnTo>
                  <a:pt x="10435266" y="15875"/>
                </a:lnTo>
                <a:lnTo>
                  <a:pt x="9943277" y="599364"/>
                </a:lnTo>
                <a:lnTo>
                  <a:pt x="5150" y="58599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6290958" y="5514798"/>
            <a:ext cx="3991162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- 20 &amp; 27 JUIN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C8E403-54EB-2C4A-A771-3D9DBEE77D26}"/>
              </a:ext>
            </a:extLst>
          </p:cNvPr>
          <p:cNvSpPr txBox="1"/>
          <p:nvPr/>
        </p:nvSpPr>
        <p:spPr>
          <a:xfrm>
            <a:off x="7630131" y="4450181"/>
            <a:ext cx="4283649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CA043BE-655D-4F43-ADF5-17842194A7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4"/>
          <a:stretch/>
        </p:blipFill>
        <p:spPr>
          <a:xfrm>
            <a:off x="-22828" y="0"/>
            <a:ext cx="6102351" cy="6083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0BF5B5-2415-1644-AF8E-8C0EE4085B36}"/>
              </a:ext>
            </a:extLst>
          </p:cNvPr>
          <p:cNvSpPr/>
          <p:nvPr/>
        </p:nvSpPr>
        <p:spPr>
          <a:xfrm>
            <a:off x="6082139" y="1167205"/>
            <a:ext cx="6102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DIMANCHE 20 JUIN</a:t>
            </a:r>
            <a:endParaRPr lang="fr-FR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4A93E6E-4A9E-2841-8764-787DC895F427}"/>
              </a:ext>
            </a:extLst>
          </p:cNvPr>
          <p:cNvCxnSpPr>
            <a:cxnSpLocks/>
          </p:cNvCxnSpPr>
          <p:nvPr/>
        </p:nvCxnSpPr>
        <p:spPr>
          <a:xfrm>
            <a:off x="6597282" y="3546240"/>
            <a:ext cx="5072063" cy="0"/>
          </a:xfrm>
          <a:prstGeom prst="line">
            <a:avLst/>
          </a:prstGeom>
          <a:ln w="793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F30C1E-F164-884D-BF79-CF43A7B06BA7}"/>
              </a:ext>
            </a:extLst>
          </p:cNvPr>
          <p:cNvCxnSpPr>
            <a:cxnSpLocks/>
          </p:cNvCxnSpPr>
          <p:nvPr/>
        </p:nvCxnSpPr>
        <p:spPr>
          <a:xfrm>
            <a:off x="6597282" y="1907471"/>
            <a:ext cx="5072063" cy="0"/>
          </a:xfrm>
          <a:prstGeom prst="line">
            <a:avLst/>
          </a:prstGeom>
          <a:ln w="793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B39A191-6D22-804A-92A1-713959E6BF1A}"/>
              </a:ext>
            </a:extLst>
          </p:cNvPr>
          <p:cNvSpPr txBox="1"/>
          <p:nvPr/>
        </p:nvSpPr>
        <p:spPr>
          <a:xfrm>
            <a:off x="6523600" y="2062963"/>
            <a:ext cx="5259852" cy="125802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ts val="5400"/>
              </a:lnSpc>
            </a:pPr>
            <a:r>
              <a:rPr lang="fr-FR" sz="51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N’OUBLIEZ PAS</a:t>
            </a:r>
            <a:br>
              <a:rPr lang="fr-FR" sz="51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48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D’ALLER </a:t>
            </a:r>
            <a:r>
              <a:rPr lang="fr-FR" sz="4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VOTER</a:t>
            </a:r>
            <a:endParaRPr lang="fr-FR" sz="4800" dirty="0">
              <a:solidFill>
                <a:schemeClr val="bg1"/>
              </a:solidFill>
              <a:latin typeface="Bradley Hand" charset="0"/>
              <a:ea typeface="Bradley Hand" charset="0"/>
              <a:cs typeface="Bradley Hand" charset="0"/>
            </a:endParaRPr>
          </a:p>
        </p:txBody>
      </p: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FF10E5AF-8B4F-5A45-81AC-DBDFBBAB4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554" y="5547532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5" t="1695" r="18704"/>
          <a:stretch/>
        </p:blipFill>
        <p:spPr>
          <a:xfrm>
            <a:off x="0" y="1"/>
            <a:ext cx="6102350" cy="60832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6102352" y="4914540"/>
            <a:ext cx="6102349" cy="58304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20BEF4-89F8-FF4E-9FB8-80C4A9698A5C}"/>
              </a:ext>
            </a:extLst>
          </p:cNvPr>
          <p:cNvSpPr txBox="1"/>
          <p:nvPr/>
        </p:nvSpPr>
        <p:spPr>
          <a:xfrm>
            <a:off x="8223627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95E9FE-1730-C049-9253-6105ECEED3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9" r="1296"/>
          <a:stretch/>
        </p:blipFill>
        <p:spPr>
          <a:xfrm>
            <a:off x="6102351" y="4225364"/>
            <a:ext cx="1940302" cy="12585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1DB8F1-AD78-BC4C-BB33-B9261AD8A71A}"/>
              </a:ext>
            </a:extLst>
          </p:cNvPr>
          <p:cNvSpPr txBox="1"/>
          <p:nvPr/>
        </p:nvSpPr>
        <p:spPr>
          <a:xfrm>
            <a:off x="9199011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802699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6102352" y="5483936"/>
            <a:ext cx="3998794" cy="599364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5266" h="599364">
                <a:moveTo>
                  <a:pt x="5150" y="585996"/>
                </a:moveTo>
                <a:cubicBezTo>
                  <a:pt x="4492" y="390664"/>
                  <a:pt x="658" y="195332"/>
                  <a:pt x="0" y="0"/>
                </a:cubicBezTo>
                <a:lnTo>
                  <a:pt x="10435266" y="15875"/>
                </a:lnTo>
                <a:lnTo>
                  <a:pt x="9943277" y="599364"/>
                </a:lnTo>
                <a:lnTo>
                  <a:pt x="5150" y="58599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6290958" y="5514798"/>
            <a:ext cx="3991162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- 20 &amp; 27 JUIN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53044E-3320-A745-B620-8D52B3D1DA6E}"/>
              </a:ext>
            </a:extLst>
          </p:cNvPr>
          <p:cNvSpPr txBox="1"/>
          <p:nvPr/>
        </p:nvSpPr>
        <p:spPr>
          <a:xfrm>
            <a:off x="6569085" y="827697"/>
            <a:ext cx="5259852" cy="25699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6500"/>
              </a:lnSpc>
            </a:pPr>
            <a:r>
              <a:rPr lang="fr-FR" sz="6000" b="1" dirty="0">
                <a:solidFill>
                  <a:srgbClr val="21BBEF"/>
                </a:solidFill>
                <a:latin typeface="Arial" charset="0"/>
                <a:ea typeface="Arial" charset="0"/>
                <a:cs typeface="Arial" charset="0"/>
              </a:rPr>
              <a:t>NON</a:t>
            </a:r>
          </a:p>
          <a:p>
            <a:pPr algn="ctr">
              <a:lnSpc>
                <a:spcPts val="6500"/>
              </a:lnSpc>
            </a:pPr>
            <a:r>
              <a:rPr lang="fr-FR" sz="60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AUX DÉPOTS</a:t>
            </a:r>
          </a:p>
          <a:p>
            <a:pPr algn="ctr">
              <a:lnSpc>
                <a:spcPts val="6500"/>
              </a:lnSpc>
            </a:pPr>
            <a:r>
              <a:rPr lang="fr-FR" sz="6000" b="1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SAUVAGES!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173429D-AFDE-4E42-AA88-293D5BAAC131}"/>
              </a:ext>
            </a:extLst>
          </p:cNvPr>
          <p:cNvCxnSpPr>
            <a:cxnSpLocks/>
          </p:cNvCxnSpPr>
          <p:nvPr/>
        </p:nvCxnSpPr>
        <p:spPr>
          <a:xfrm>
            <a:off x="6687403" y="1468255"/>
            <a:ext cx="1536224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0206112-C20D-6C4C-B868-B40858772AC2}"/>
              </a:ext>
            </a:extLst>
          </p:cNvPr>
          <p:cNvCxnSpPr>
            <a:cxnSpLocks/>
          </p:cNvCxnSpPr>
          <p:nvPr/>
        </p:nvCxnSpPr>
        <p:spPr>
          <a:xfrm>
            <a:off x="6687403" y="3529066"/>
            <a:ext cx="4885898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291491-C4F4-C84E-81A5-7421D6F68959}"/>
              </a:ext>
            </a:extLst>
          </p:cNvPr>
          <p:cNvCxnSpPr>
            <a:cxnSpLocks/>
          </p:cNvCxnSpPr>
          <p:nvPr/>
        </p:nvCxnSpPr>
        <p:spPr>
          <a:xfrm>
            <a:off x="10085695" y="1468255"/>
            <a:ext cx="1536224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B2D6DCA-2C02-D649-B98E-F9CAD4430D5C}"/>
              </a:ext>
            </a:extLst>
          </p:cNvPr>
          <p:cNvSpPr txBox="1"/>
          <p:nvPr/>
        </p:nvSpPr>
        <p:spPr>
          <a:xfrm>
            <a:off x="7632700" y="4502598"/>
            <a:ext cx="4368800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2000" dirty="0">
                <a:solidFill>
                  <a:srgbClr val="21BBEF"/>
                </a:solidFill>
                <a:latin typeface="Bradley Hand" pitchFamily="2" charset="77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FEBB5C86-91E0-C147-B4B8-B529EF0C3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554" y="5547532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6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E25275-4F18-5A4D-9156-A1FAD3D0B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76"/>
          <a:stretch/>
        </p:blipFill>
        <p:spPr>
          <a:xfrm>
            <a:off x="0" y="0"/>
            <a:ext cx="6120071" cy="57836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0" y="4599296"/>
            <a:ext cx="6102349" cy="898288"/>
          </a:xfrm>
          <a:prstGeom prst="rect">
            <a:avLst/>
          </a:prstGeom>
          <a:solidFill>
            <a:srgbClr val="0069B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194236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4040" y="5492539"/>
            <a:ext cx="4453875" cy="591449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  <a:gd name="connsiteX0" fmla="*/ 33465 w 10463581"/>
              <a:gd name="connsiteY0" fmla="*/ 582038 h 595406"/>
              <a:gd name="connsiteX1" fmla="*/ 0 w 10463581"/>
              <a:gd name="connsiteY1" fmla="*/ 0 h 595406"/>
              <a:gd name="connsiteX2" fmla="*/ 10463581 w 10463581"/>
              <a:gd name="connsiteY2" fmla="*/ 11917 h 595406"/>
              <a:gd name="connsiteX3" fmla="*/ 9971592 w 10463581"/>
              <a:gd name="connsiteY3" fmla="*/ 595406 h 595406"/>
              <a:gd name="connsiteX4" fmla="*/ 33465 w 10463581"/>
              <a:gd name="connsiteY4" fmla="*/ 582038 h 595406"/>
              <a:gd name="connsiteX0" fmla="*/ 52 w 10467920"/>
              <a:gd name="connsiteY0" fmla="*/ 589955 h 595406"/>
              <a:gd name="connsiteX1" fmla="*/ 4339 w 10467920"/>
              <a:gd name="connsiteY1" fmla="*/ 0 h 595406"/>
              <a:gd name="connsiteX2" fmla="*/ 10467920 w 10467920"/>
              <a:gd name="connsiteY2" fmla="*/ 11917 h 595406"/>
              <a:gd name="connsiteX3" fmla="*/ 9975931 w 10467920"/>
              <a:gd name="connsiteY3" fmla="*/ 595406 h 595406"/>
              <a:gd name="connsiteX4" fmla="*/ 52 w 10467920"/>
              <a:gd name="connsiteY4" fmla="*/ 589955 h 595406"/>
              <a:gd name="connsiteX0" fmla="*/ 52 w 10618923"/>
              <a:gd name="connsiteY0" fmla="*/ 589955 h 595406"/>
              <a:gd name="connsiteX1" fmla="*/ 4339 w 10618923"/>
              <a:gd name="connsiteY1" fmla="*/ 0 h 595406"/>
              <a:gd name="connsiteX2" fmla="*/ 10618923 w 10618923"/>
              <a:gd name="connsiteY2" fmla="*/ 11917 h 595406"/>
              <a:gd name="connsiteX3" fmla="*/ 9975931 w 10618923"/>
              <a:gd name="connsiteY3" fmla="*/ 595406 h 595406"/>
              <a:gd name="connsiteX4" fmla="*/ 52 w 10618923"/>
              <a:gd name="connsiteY4" fmla="*/ 589955 h 595406"/>
              <a:gd name="connsiteX0" fmla="*/ 52 w 10618923"/>
              <a:gd name="connsiteY0" fmla="*/ 589955 h 591448"/>
              <a:gd name="connsiteX1" fmla="*/ 4339 w 10618923"/>
              <a:gd name="connsiteY1" fmla="*/ 0 h 591448"/>
              <a:gd name="connsiteX2" fmla="*/ 10618923 w 10618923"/>
              <a:gd name="connsiteY2" fmla="*/ 11917 h 591448"/>
              <a:gd name="connsiteX3" fmla="*/ 9607861 w 10618923"/>
              <a:gd name="connsiteY3" fmla="*/ 591448 h 591448"/>
              <a:gd name="connsiteX4" fmla="*/ 52 w 10618923"/>
              <a:gd name="connsiteY4" fmla="*/ 589955 h 591448"/>
              <a:gd name="connsiteX0" fmla="*/ 5149 w 10624020"/>
              <a:gd name="connsiteY0" fmla="*/ 593914 h 595407"/>
              <a:gd name="connsiteX1" fmla="*/ 0 w 10624020"/>
              <a:gd name="connsiteY1" fmla="*/ 0 h 595407"/>
              <a:gd name="connsiteX2" fmla="*/ 10624020 w 10624020"/>
              <a:gd name="connsiteY2" fmla="*/ 15876 h 595407"/>
              <a:gd name="connsiteX3" fmla="*/ 9612958 w 10624020"/>
              <a:gd name="connsiteY3" fmla="*/ 595407 h 595407"/>
              <a:gd name="connsiteX4" fmla="*/ 5149 w 10624020"/>
              <a:gd name="connsiteY4" fmla="*/ 593914 h 595407"/>
              <a:gd name="connsiteX0" fmla="*/ 21 w 10618892"/>
              <a:gd name="connsiteY0" fmla="*/ 597873 h 599366"/>
              <a:gd name="connsiteX1" fmla="*/ 13748 w 10618892"/>
              <a:gd name="connsiteY1" fmla="*/ 0 h 599366"/>
              <a:gd name="connsiteX2" fmla="*/ 10618892 w 10618892"/>
              <a:gd name="connsiteY2" fmla="*/ 19835 h 599366"/>
              <a:gd name="connsiteX3" fmla="*/ 9607830 w 10618892"/>
              <a:gd name="connsiteY3" fmla="*/ 599366 h 599366"/>
              <a:gd name="connsiteX4" fmla="*/ 21 w 10618892"/>
              <a:gd name="connsiteY4" fmla="*/ 597873 h 599366"/>
              <a:gd name="connsiteX0" fmla="*/ 21 w 10618892"/>
              <a:gd name="connsiteY0" fmla="*/ 589956 h 591449"/>
              <a:gd name="connsiteX1" fmla="*/ 13747 w 10618892"/>
              <a:gd name="connsiteY1" fmla="*/ 0 h 591449"/>
              <a:gd name="connsiteX2" fmla="*/ 10618892 w 10618892"/>
              <a:gd name="connsiteY2" fmla="*/ 11918 h 591449"/>
              <a:gd name="connsiteX3" fmla="*/ 9607830 w 10618892"/>
              <a:gd name="connsiteY3" fmla="*/ 591449 h 591449"/>
              <a:gd name="connsiteX4" fmla="*/ 21 w 10618892"/>
              <a:gd name="connsiteY4" fmla="*/ 589956 h 59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8892" h="591449">
                <a:moveTo>
                  <a:pt x="21" y="589956"/>
                </a:moveTo>
                <a:cubicBezTo>
                  <a:pt x="-637" y="394624"/>
                  <a:pt x="14405" y="195332"/>
                  <a:pt x="13747" y="0"/>
                </a:cubicBezTo>
                <a:lnTo>
                  <a:pt x="10618892" y="11918"/>
                </a:lnTo>
                <a:lnTo>
                  <a:pt x="9607830" y="591449"/>
                </a:lnTo>
                <a:lnTo>
                  <a:pt x="21" y="58995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206328" y="5514798"/>
            <a:ext cx="3832265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- 20 &amp; 27 JUIN 2021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8C935AB-2233-D54E-B5BA-FDA83633CCB3}"/>
              </a:ext>
            </a:extLst>
          </p:cNvPr>
          <p:cNvSpPr txBox="1"/>
          <p:nvPr/>
        </p:nvSpPr>
        <p:spPr>
          <a:xfrm>
            <a:off x="241091" y="4596624"/>
            <a:ext cx="2615773" cy="900960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85674AD-1C9E-B74B-B009-B394511289F2}"/>
              </a:ext>
            </a:extLst>
          </p:cNvPr>
          <p:cNvSpPr txBox="1"/>
          <p:nvPr/>
        </p:nvSpPr>
        <p:spPr>
          <a:xfrm>
            <a:off x="3114382" y="4596624"/>
            <a:ext cx="2671028" cy="878701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pPr algn="r"/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FCD5E37-FC85-1F4C-9A1D-C8169F58F8D6}"/>
              </a:ext>
            </a:extLst>
          </p:cNvPr>
          <p:cNvSpPr txBox="1"/>
          <p:nvPr/>
        </p:nvSpPr>
        <p:spPr>
          <a:xfrm>
            <a:off x="6112714" y="4942471"/>
            <a:ext cx="6066906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pPr algn="ctr"/>
            <a:r>
              <a:rPr lang="fr-FR" sz="2400" dirty="0">
                <a:solidFill>
                  <a:srgbClr val="21BBEF"/>
                </a:solidFill>
                <a:latin typeface="Bradley Hand" pitchFamily="2" charset="77"/>
                <a:cs typeface="Arial" panose="020B0604020202020204" pitchFamily="34" charset="0"/>
              </a:rPr>
              <a:t>Slogan de campagne sur une ligne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3DDD0CC-25B4-9D4F-99F6-A8B922BE2A18}"/>
              </a:ext>
            </a:extLst>
          </p:cNvPr>
          <p:cNvSpPr txBox="1"/>
          <p:nvPr/>
        </p:nvSpPr>
        <p:spPr>
          <a:xfrm>
            <a:off x="6495311" y="2365779"/>
            <a:ext cx="5259852" cy="95169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ts val="6500"/>
              </a:lnSpc>
            </a:pPr>
            <a:r>
              <a:rPr lang="fr-FR" sz="6000" b="1" dirty="0">
                <a:solidFill>
                  <a:srgbClr val="21BBEF"/>
                </a:solidFill>
                <a:latin typeface="Arial" charset="0"/>
                <a:ea typeface="Arial" charset="0"/>
                <a:cs typeface="Arial" charset="0"/>
              </a:rPr>
              <a:t>JE SOUTIENS</a:t>
            </a:r>
            <a:br>
              <a:rPr lang="fr-FR" sz="6000" b="1" dirty="0">
                <a:solidFill>
                  <a:srgbClr val="21BBEF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6000" b="1" dirty="0">
              <a:solidFill>
                <a:srgbClr val="21BBEF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1F8A4BB-B4E7-FC48-8318-8412F198A5AC}"/>
              </a:ext>
            </a:extLst>
          </p:cNvPr>
          <p:cNvCxnSpPr>
            <a:cxnSpLocks/>
          </p:cNvCxnSpPr>
          <p:nvPr/>
        </p:nvCxnSpPr>
        <p:spPr>
          <a:xfrm>
            <a:off x="6613629" y="2252511"/>
            <a:ext cx="4999772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80DCB5C3-643B-824C-BE8F-25D838302856}"/>
              </a:ext>
            </a:extLst>
          </p:cNvPr>
          <p:cNvCxnSpPr>
            <a:cxnSpLocks/>
          </p:cNvCxnSpPr>
          <p:nvPr/>
        </p:nvCxnSpPr>
        <p:spPr>
          <a:xfrm>
            <a:off x="6613629" y="3346046"/>
            <a:ext cx="4999772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68F75C73-2C08-204A-960D-0F313031110E}"/>
              </a:ext>
            </a:extLst>
          </p:cNvPr>
          <p:cNvSpPr txBox="1"/>
          <p:nvPr/>
        </p:nvSpPr>
        <p:spPr>
          <a:xfrm>
            <a:off x="6568167" y="3459313"/>
            <a:ext cx="5114139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b="1" dirty="0">
                <a:solidFill>
                  <a:srgbClr val="0069B4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 NOM ET PRÉNOM NOM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3CAB0EE-18A4-DF43-9B6E-06E8697BE4D2}"/>
              </a:ext>
            </a:extLst>
          </p:cNvPr>
          <p:cNvSpPr txBox="1"/>
          <p:nvPr/>
        </p:nvSpPr>
        <p:spPr>
          <a:xfrm>
            <a:off x="6613628" y="1663291"/>
            <a:ext cx="499977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b="1" dirty="0">
                <a:solidFill>
                  <a:srgbClr val="0069B4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HABITANT DE NOM DU CANTON</a:t>
            </a:r>
          </a:p>
        </p:txBody>
      </p: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F5B36D82-8D80-294A-9CB2-9B55EFF81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07" y="5550489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7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E25275-4F18-5A4D-9156-A1FAD3D0B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76"/>
          <a:stretch/>
        </p:blipFill>
        <p:spPr>
          <a:xfrm>
            <a:off x="0" y="0"/>
            <a:ext cx="6120071" cy="57836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0" y="4599296"/>
            <a:ext cx="6102349" cy="898288"/>
          </a:xfrm>
          <a:prstGeom prst="rect">
            <a:avLst/>
          </a:prstGeom>
          <a:solidFill>
            <a:srgbClr val="0069B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194236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4040" y="5492539"/>
            <a:ext cx="4453875" cy="591449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  <a:gd name="connsiteX0" fmla="*/ 33465 w 10463581"/>
              <a:gd name="connsiteY0" fmla="*/ 582038 h 595406"/>
              <a:gd name="connsiteX1" fmla="*/ 0 w 10463581"/>
              <a:gd name="connsiteY1" fmla="*/ 0 h 595406"/>
              <a:gd name="connsiteX2" fmla="*/ 10463581 w 10463581"/>
              <a:gd name="connsiteY2" fmla="*/ 11917 h 595406"/>
              <a:gd name="connsiteX3" fmla="*/ 9971592 w 10463581"/>
              <a:gd name="connsiteY3" fmla="*/ 595406 h 595406"/>
              <a:gd name="connsiteX4" fmla="*/ 33465 w 10463581"/>
              <a:gd name="connsiteY4" fmla="*/ 582038 h 595406"/>
              <a:gd name="connsiteX0" fmla="*/ 52 w 10467920"/>
              <a:gd name="connsiteY0" fmla="*/ 589955 h 595406"/>
              <a:gd name="connsiteX1" fmla="*/ 4339 w 10467920"/>
              <a:gd name="connsiteY1" fmla="*/ 0 h 595406"/>
              <a:gd name="connsiteX2" fmla="*/ 10467920 w 10467920"/>
              <a:gd name="connsiteY2" fmla="*/ 11917 h 595406"/>
              <a:gd name="connsiteX3" fmla="*/ 9975931 w 10467920"/>
              <a:gd name="connsiteY3" fmla="*/ 595406 h 595406"/>
              <a:gd name="connsiteX4" fmla="*/ 52 w 10467920"/>
              <a:gd name="connsiteY4" fmla="*/ 589955 h 595406"/>
              <a:gd name="connsiteX0" fmla="*/ 52 w 10618923"/>
              <a:gd name="connsiteY0" fmla="*/ 589955 h 595406"/>
              <a:gd name="connsiteX1" fmla="*/ 4339 w 10618923"/>
              <a:gd name="connsiteY1" fmla="*/ 0 h 595406"/>
              <a:gd name="connsiteX2" fmla="*/ 10618923 w 10618923"/>
              <a:gd name="connsiteY2" fmla="*/ 11917 h 595406"/>
              <a:gd name="connsiteX3" fmla="*/ 9975931 w 10618923"/>
              <a:gd name="connsiteY3" fmla="*/ 595406 h 595406"/>
              <a:gd name="connsiteX4" fmla="*/ 52 w 10618923"/>
              <a:gd name="connsiteY4" fmla="*/ 589955 h 595406"/>
              <a:gd name="connsiteX0" fmla="*/ 52 w 10618923"/>
              <a:gd name="connsiteY0" fmla="*/ 589955 h 591448"/>
              <a:gd name="connsiteX1" fmla="*/ 4339 w 10618923"/>
              <a:gd name="connsiteY1" fmla="*/ 0 h 591448"/>
              <a:gd name="connsiteX2" fmla="*/ 10618923 w 10618923"/>
              <a:gd name="connsiteY2" fmla="*/ 11917 h 591448"/>
              <a:gd name="connsiteX3" fmla="*/ 9607861 w 10618923"/>
              <a:gd name="connsiteY3" fmla="*/ 591448 h 591448"/>
              <a:gd name="connsiteX4" fmla="*/ 52 w 10618923"/>
              <a:gd name="connsiteY4" fmla="*/ 589955 h 591448"/>
              <a:gd name="connsiteX0" fmla="*/ 5149 w 10624020"/>
              <a:gd name="connsiteY0" fmla="*/ 593914 h 595407"/>
              <a:gd name="connsiteX1" fmla="*/ 0 w 10624020"/>
              <a:gd name="connsiteY1" fmla="*/ 0 h 595407"/>
              <a:gd name="connsiteX2" fmla="*/ 10624020 w 10624020"/>
              <a:gd name="connsiteY2" fmla="*/ 15876 h 595407"/>
              <a:gd name="connsiteX3" fmla="*/ 9612958 w 10624020"/>
              <a:gd name="connsiteY3" fmla="*/ 595407 h 595407"/>
              <a:gd name="connsiteX4" fmla="*/ 5149 w 10624020"/>
              <a:gd name="connsiteY4" fmla="*/ 593914 h 595407"/>
              <a:gd name="connsiteX0" fmla="*/ 21 w 10618892"/>
              <a:gd name="connsiteY0" fmla="*/ 597873 h 599366"/>
              <a:gd name="connsiteX1" fmla="*/ 13748 w 10618892"/>
              <a:gd name="connsiteY1" fmla="*/ 0 h 599366"/>
              <a:gd name="connsiteX2" fmla="*/ 10618892 w 10618892"/>
              <a:gd name="connsiteY2" fmla="*/ 19835 h 599366"/>
              <a:gd name="connsiteX3" fmla="*/ 9607830 w 10618892"/>
              <a:gd name="connsiteY3" fmla="*/ 599366 h 599366"/>
              <a:gd name="connsiteX4" fmla="*/ 21 w 10618892"/>
              <a:gd name="connsiteY4" fmla="*/ 597873 h 599366"/>
              <a:gd name="connsiteX0" fmla="*/ 21 w 10618892"/>
              <a:gd name="connsiteY0" fmla="*/ 589956 h 591449"/>
              <a:gd name="connsiteX1" fmla="*/ 13747 w 10618892"/>
              <a:gd name="connsiteY1" fmla="*/ 0 h 591449"/>
              <a:gd name="connsiteX2" fmla="*/ 10618892 w 10618892"/>
              <a:gd name="connsiteY2" fmla="*/ 11918 h 591449"/>
              <a:gd name="connsiteX3" fmla="*/ 9607830 w 10618892"/>
              <a:gd name="connsiteY3" fmla="*/ 591449 h 591449"/>
              <a:gd name="connsiteX4" fmla="*/ 21 w 10618892"/>
              <a:gd name="connsiteY4" fmla="*/ 589956 h 59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8892" h="591449">
                <a:moveTo>
                  <a:pt x="21" y="589956"/>
                </a:moveTo>
                <a:cubicBezTo>
                  <a:pt x="-637" y="394624"/>
                  <a:pt x="14405" y="195332"/>
                  <a:pt x="13747" y="0"/>
                </a:cubicBezTo>
                <a:lnTo>
                  <a:pt x="10618892" y="11918"/>
                </a:lnTo>
                <a:lnTo>
                  <a:pt x="9607830" y="591449"/>
                </a:lnTo>
                <a:lnTo>
                  <a:pt x="21" y="58995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206328" y="5514798"/>
            <a:ext cx="3877727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- 20 &amp; 27 JUIN 2021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8C935AB-2233-D54E-B5BA-FDA83633CCB3}"/>
              </a:ext>
            </a:extLst>
          </p:cNvPr>
          <p:cNvSpPr txBox="1"/>
          <p:nvPr/>
        </p:nvSpPr>
        <p:spPr>
          <a:xfrm>
            <a:off x="241091" y="4596624"/>
            <a:ext cx="2615773" cy="900960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85674AD-1C9E-B74B-B009-B394511289F2}"/>
              </a:ext>
            </a:extLst>
          </p:cNvPr>
          <p:cNvSpPr txBox="1"/>
          <p:nvPr/>
        </p:nvSpPr>
        <p:spPr>
          <a:xfrm>
            <a:off x="3114382" y="4596624"/>
            <a:ext cx="2671028" cy="878701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pPr algn="r"/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3DDD0CC-25B4-9D4F-99F6-A8B922BE2A18}"/>
              </a:ext>
            </a:extLst>
          </p:cNvPr>
          <p:cNvSpPr txBox="1"/>
          <p:nvPr/>
        </p:nvSpPr>
        <p:spPr>
          <a:xfrm>
            <a:off x="6495311" y="2365779"/>
            <a:ext cx="5259852" cy="951691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ts val="6500"/>
              </a:lnSpc>
            </a:pPr>
            <a:r>
              <a:rPr lang="fr-FR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JE SOUTIENS</a:t>
            </a:r>
            <a:br>
              <a:rPr lang="fr-FR" sz="6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endParaRPr lang="fr-FR" sz="6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1F8A4BB-B4E7-FC48-8318-8412F198A5AC}"/>
              </a:ext>
            </a:extLst>
          </p:cNvPr>
          <p:cNvCxnSpPr>
            <a:cxnSpLocks/>
          </p:cNvCxnSpPr>
          <p:nvPr/>
        </p:nvCxnSpPr>
        <p:spPr>
          <a:xfrm>
            <a:off x="6613629" y="2252511"/>
            <a:ext cx="4999772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80DCB5C3-643B-824C-BE8F-25D838302856}"/>
              </a:ext>
            </a:extLst>
          </p:cNvPr>
          <p:cNvCxnSpPr>
            <a:cxnSpLocks/>
          </p:cNvCxnSpPr>
          <p:nvPr/>
        </p:nvCxnSpPr>
        <p:spPr>
          <a:xfrm>
            <a:off x="6613629" y="3346046"/>
            <a:ext cx="4999772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68F75C73-2C08-204A-960D-0F313031110E}"/>
              </a:ext>
            </a:extLst>
          </p:cNvPr>
          <p:cNvSpPr txBox="1"/>
          <p:nvPr/>
        </p:nvSpPr>
        <p:spPr>
          <a:xfrm>
            <a:off x="6568167" y="3459313"/>
            <a:ext cx="5114139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b="1" dirty="0">
                <a:solidFill>
                  <a:srgbClr val="0069B4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 NOM ET PRÉNOM NOM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3CAB0EE-18A4-DF43-9B6E-06E8697BE4D2}"/>
              </a:ext>
            </a:extLst>
          </p:cNvPr>
          <p:cNvSpPr txBox="1"/>
          <p:nvPr/>
        </p:nvSpPr>
        <p:spPr>
          <a:xfrm>
            <a:off x="6613628" y="1663291"/>
            <a:ext cx="499977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b="1" dirty="0">
                <a:solidFill>
                  <a:srgbClr val="0069B4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HABITANT DE NOM DU CANTON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B69213B-5B72-8245-913F-7428F5560BC4}"/>
              </a:ext>
            </a:extLst>
          </p:cNvPr>
          <p:cNvSpPr txBox="1"/>
          <p:nvPr/>
        </p:nvSpPr>
        <p:spPr>
          <a:xfrm>
            <a:off x="6112714" y="4942471"/>
            <a:ext cx="6066906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radley Hand" pitchFamily="2" charset="77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3A8E2F77-B17F-CC4F-9BAC-7207B716F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07" y="5550489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E25275-4F18-5A4D-9156-A1FAD3D0B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76"/>
          <a:stretch/>
        </p:blipFill>
        <p:spPr>
          <a:xfrm>
            <a:off x="0" y="0"/>
            <a:ext cx="6120071" cy="57836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0" y="4599296"/>
            <a:ext cx="6102349" cy="898288"/>
          </a:xfrm>
          <a:prstGeom prst="rect">
            <a:avLst/>
          </a:prstGeom>
          <a:solidFill>
            <a:srgbClr val="0069B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194236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4040" y="5492539"/>
            <a:ext cx="4453875" cy="591449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  <a:gd name="connsiteX0" fmla="*/ 33465 w 10463581"/>
              <a:gd name="connsiteY0" fmla="*/ 582038 h 595406"/>
              <a:gd name="connsiteX1" fmla="*/ 0 w 10463581"/>
              <a:gd name="connsiteY1" fmla="*/ 0 h 595406"/>
              <a:gd name="connsiteX2" fmla="*/ 10463581 w 10463581"/>
              <a:gd name="connsiteY2" fmla="*/ 11917 h 595406"/>
              <a:gd name="connsiteX3" fmla="*/ 9971592 w 10463581"/>
              <a:gd name="connsiteY3" fmla="*/ 595406 h 595406"/>
              <a:gd name="connsiteX4" fmla="*/ 33465 w 10463581"/>
              <a:gd name="connsiteY4" fmla="*/ 582038 h 595406"/>
              <a:gd name="connsiteX0" fmla="*/ 52 w 10467920"/>
              <a:gd name="connsiteY0" fmla="*/ 589955 h 595406"/>
              <a:gd name="connsiteX1" fmla="*/ 4339 w 10467920"/>
              <a:gd name="connsiteY1" fmla="*/ 0 h 595406"/>
              <a:gd name="connsiteX2" fmla="*/ 10467920 w 10467920"/>
              <a:gd name="connsiteY2" fmla="*/ 11917 h 595406"/>
              <a:gd name="connsiteX3" fmla="*/ 9975931 w 10467920"/>
              <a:gd name="connsiteY3" fmla="*/ 595406 h 595406"/>
              <a:gd name="connsiteX4" fmla="*/ 52 w 10467920"/>
              <a:gd name="connsiteY4" fmla="*/ 589955 h 595406"/>
              <a:gd name="connsiteX0" fmla="*/ 52 w 10618923"/>
              <a:gd name="connsiteY0" fmla="*/ 589955 h 595406"/>
              <a:gd name="connsiteX1" fmla="*/ 4339 w 10618923"/>
              <a:gd name="connsiteY1" fmla="*/ 0 h 595406"/>
              <a:gd name="connsiteX2" fmla="*/ 10618923 w 10618923"/>
              <a:gd name="connsiteY2" fmla="*/ 11917 h 595406"/>
              <a:gd name="connsiteX3" fmla="*/ 9975931 w 10618923"/>
              <a:gd name="connsiteY3" fmla="*/ 595406 h 595406"/>
              <a:gd name="connsiteX4" fmla="*/ 52 w 10618923"/>
              <a:gd name="connsiteY4" fmla="*/ 589955 h 595406"/>
              <a:gd name="connsiteX0" fmla="*/ 52 w 10618923"/>
              <a:gd name="connsiteY0" fmla="*/ 589955 h 591448"/>
              <a:gd name="connsiteX1" fmla="*/ 4339 w 10618923"/>
              <a:gd name="connsiteY1" fmla="*/ 0 h 591448"/>
              <a:gd name="connsiteX2" fmla="*/ 10618923 w 10618923"/>
              <a:gd name="connsiteY2" fmla="*/ 11917 h 591448"/>
              <a:gd name="connsiteX3" fmla="*/ 9607861 w 10618923"/>
              <a:gd name="connsiteY3" fmla="*/ 591448 h 591448"/>
              <a:gd name="connsiteX4" fmla="*/ 52 w 10618923"/>
              <a:gd name="connsiteY4" fmla="*/ 589955 h 591448"/>
              <a:gd name="connsiteX0" fmla="*/ 5149 w 10624020"/>
              <a:gd name="connsiteY0" fmla="*/ 593914 h 595407"/>
              <a:gd name="connsiteX1" fmla="*/ 0 w 10624020"/>
              <a:gd name="connsiteY1" fmla="*/ 0 h 595407"/>
              <a:gd name="connsiteX2" fmla="*/ 10624020 w 10624020"/>
              <a:gd name="connsiteY2" fmla="*/ 15876 h 595407"/>
              <a:gd name="connsiteX3" fmla="*/ 9612958 w 10624020"/>
              <a:gd name="connsiteY3" fmla="*/ 595407 h 595407"/>
              <a:gd name="connsiteX4" fmla="*/ 5149 w 10624020"/>
              <a:gd name="connsiteY4" fmla="*/ 593914 h 595407"/>
              <a:gd name="connsiteX0" fmla="*/ 21 w 10618892"/>
              <a:gd name="connsiteY0" fmla="*/ 597873 h 599366"/>
              <a:gd name="connsiteX1" fmla="*/ 13748 w 10618892"/>
              <a:gd name="connsiteY1" fmla="*/ 0 h 599366"/>
              <a:gd name="connsiteX2" fmla="*/ 10618892 w 10618892"/>
              <a:gd name="connsiteY2" fmla="*/ 19835 h 599366"/>
              <a:gd name="connsiteX3" fmla="*/ 9607830 w 10618892"/>
              <a:gd name="connsiteY3" fmla="*/ 599366 h 599366"/>
              <a:gd name="connsiteX4" fmla="*/ 21 w 10618892"/>
              <a:gd name="connsiteY4" fmla="*/ 597873 h 599366"/>
              <a:gd name="connsiteX0" fmla="*/ 21 w 10618892"/>
              <a:gd name="connsiteY0" fmla="*/ 589956 h 591449"/>
              <a:gd name="connsiteX1" fmla="*/ 13747 w 10618892"/>
              <a:gd name="connsiteY1" fmla="*/ 0 h 591449"/>
              <a:gd name="connsiteX2" fmla="*/ 10618892 w 10618892"/>
              <a:gd name="connsiteY2" fmla="*/ 11918 h 591449"/>
              <a:gd name="connsiteX3" fmla="*/ 9607830 w 10618892"/>
              <a:gd name="connsiteY3" fmla="*/ 591449 h 591449"/>
              <a:gd name="connsiteX4" fmla="*/ 21 w 10618892"/>
              <a:gd name="connsiteY4" fmla="*/ 589956 h 59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8892" h="591449">
                <a:moveTo>
                  <a:pt x="21" y="589956"/>
                </a:moveTo>
                <a:cubicBezTo>
                  <a:pt x="-637" y="394624"/>
                  <a:pt x="14405" y="195332"/>
                  <a:pt x="13747" y="0"/>
                </a:cubicBezTo>
                <a:lnTo>
                  <a:pt x="10618892" y="11918"/>
                </a:lnTo>
                <a:lnTo>
                  <a:pt x="9607830" y="591449"/>
                </a:lnTo>
                <a:lnTo>
                  <a:pt x="21" y="58995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206328" y="5514798"/>
            <a:ext cx="3825845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- 20 &amp; 27 JUIN 2021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8C935AB-2233-D54E-B5BA-FDA83633CCB3}"/>
              </a:ext>
            </a:extLst>
          </p:cNvPr>
          <p:cNvSpPr txBox="1"/>
          <p:nvPr/>
        </p:nvSpPr>
        <p:spPr>
          <a:xfrm>
            <a:off x="241091" y="4596624"/>
            <a:ext cx="2615773" cy="900960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85674AD-1C9E-B74B-B009-B394511289F2}"/>
              </a:ext>
            </a:extLst>
          </p:cNvPr>
          <p:cNvSpPr txBox="1"/>
          <p:nvPr/>
        </p:nvSpPr>
        <p:spPr>
          <a:xfrm>
            <a:off x="3114382" y="4596624"/>
            <a:ext cx="2671028" cy="878701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pPr algn="r"/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E944CD8-5FFD-F64D-892F-2D8676E757DC}"/>
              </a:ext>
            </a:extLst>
          </p:cNvPr>
          <p:cNvSpPr txBox="1"/>
          <p:nvPr/>
        </p:nvSpPr>
        <p:spPr>
          <a:xfrm>
            <a:off x="6814418" y="1018735"/>
            <a:ext cx="4670854" cy="34778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 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rgbClr val="0069B4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5496C13-E3CA-7B41-98A8-2F4A2AEE6768}"/>
              </a:ext>
            </a:extLst>
          </p:cNvPr>
          <p:cNvSpPr txBox="1"/>
          <p:nvPr/>
        </p:nvSpPr>
        <p:spPr>
          <a:xfrm>
            <a:off x="6112714" y="4942471"/>
            <a:ext cx="6066906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pPr algn="ctr"/>
            <a:r>
              <a:rPr lang="fr-FR" sz="2400" dirty="0">
                <a:solidFill>
                  <a:srgbClr val="21BBEF"/>
                </a:solidFill>
                <a:latin typeface="Bradley Hand" pitchFamily="2" charset="77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15" name="Image 14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EC64959C-D238-EF4E-866C-AF1D98642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07" y="5550489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3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E25275-4F18-5A4D-9156-A1FAD3D0B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76"/>
          <a:stretch/>
        </p:blipFill>
        <p:spPr>
          <a:xfrm>
            <a:off x="0" y="0"/>
            <a:ext cx="6120071" cy="57836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0" y="4599296"/>
            <a:ext cx="6102349" cy="898288"/>
          </a:xfrm>
          <a:prstGeom prst="rect">
            <a:avLst/>
          </a:prstGeom>
          <a:solidFill>
            <a:srgbClr val="0069B4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194236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4040" y="5492539"/>
            <a:ext cx="4453875" cy="591449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  <a:gd name="connsiteX0" fmla="*/ 33465 w 10463581"/>
              <a:gd name="connsiteY0" fmla="*/ 582038 h 595406"/>
              <a:gd name="connsiteX1" fmla="*/ 0 w 10463581"/>
              <a:gd name="connsiteY1" fmla="*/ 0 h 595406"/>
              <a:gd name="connsiteX2" fmla="*/ 10463581 w 10463581"/>
              <a:gd name="connsiteY2" fmla="*/ 11917 h 595406"/>
              <a:gd name="connsiteX3" fmla="*/ 9971592 w 10463581"/>
              <a:gd name="connsiteY3" fmla="*/ 595406 h 595406"/>
              <a:gd name="connsiteX4" fmla="*/ 33465 w 10463581"/>
              <a:gd name="connsiteY4" fmla="*/ 582038 h 595406"/>
              <a:gd name="connsiteX0" fmla="*/ 52 w 10467920"/>
              <a:gd name="connsiteY0" fmla="*/ 589955 h 595406"/>
              <a:gd name="connsiteX1" fmla="*/ 4339 w 10467920"/>
              <a:gd name="connsiteY1" fmla="*/ 0 h 595406"/>
              <a:gd name="connsiteX2" fmla="*/ 10467920 w 10467920"/>
              <a:gd name="connsiteY2" fmla="*/ 11917 h 595406"/>
              <a:gd name="connsiteX3" fmla="*/ 9975931 w 10467920"/>
              <a:gd name="connsiteY3" fmla="*/ 595406 h 595406"/>
              <a:gd name="connsiteX4" fmla="*/ 52 w 10467920"/>
              <a:gd name="connsiteY4" fmla="*/ 589955 h 595406"/>
              <a:gd name="connsiteX0" fmla="*/ 52 w 10618923"/>
              <a:gd name="connsiteY0" fmla="*/ 589955 h 595406"/>
              <a:gd name="connsiteX1" fmla="*/ 4339 w 10618923"/>
              <a:gd name="connsiteY1" fmla="*/ 0 h 595406"/>
              <a:gd name="connsiteX2" fmla="*/ 10618923 w 10618923"/>
              <a:gd name="connsiteY2" fmla="*/ 11917 h 595406"/>
              <a:gd name="connsiteX3" fmla="*/ 9975931 w 10618923"/>
              <a:gd name="connsiteY3" fmla="*/ 595406 h 595406"/>
              <a:gd name="connsiteX4" fmla="*/ 52 w 10618923"/>
              <a:gd name="connsiteY4" fmla="*/ 589955 h 595406"/>
              <a:gd name="connsiteX0" fmla="*/ 52 w 10618923"/>
              <a:gd name="connsiteY0" fmla="*/ 589955 h 591448"/>
              <a:gd name="connsiteX1" fmla="*/ 4339 w 10618923"/>
              <a:gd name="connsiteY1" fmla="*/ 0 h 591448"/>
              <a:gd name="connsiteX2" fmla="*/ 10618923 w 10618923"/>
              <a:gd name="connsiteY2" fmla="*/ 11917 h 591448"/>
              <a:gd name="connsiteX3" fmla="*/ 9607861 w 10618923"/>
              <a:gd name="connsiteY3" fmla="*/ 591448 h 591448"/>
              <a:gd name="connsiteX4" fmla="*/ 52 w 10618923"/>
              <a:gd name="connsiteY4" fmla="*/ 589955 h 591448"/>
              <a:gd name="connsiteX0" fmla="*/ 5149 w 10624020"/>
              <a:gd name="connsiteY0" fmla="*/ 593914 h 595407"/>
              <a:gd name="connsiteX1" fmla="*/ 0 w 10624020"/>
              <a:gd name="connsiteY1" fmla="*/ 0 h 595407"/>
              <a:gd name="connsiteX2" fmla="*/ 10624020 w 10624020"/>
              <a:gd name="connsiteY2" fmla="*/ 15876 h 595407"/>
              <a:gd name="connsiteX3" fmla="*/ 9612958 w 10624020"/>
              <a:gd name="connsiteY3" fmla="*/ 595407 h 595407"/>
              <a:gd name="connsiteX4" fmla="*/ 5149 w 10624020"/>
              <a:gd name="connsiteY4" fmla="*/ 593914 h 595407"/>
              <a:gd name="connsiteX0" fmla="*/ 21 w 10618892"/>
              <a:gd name="connsiteY0" fmla="*/ 597873 h 599366"/>
              <a:gd name="connsiteX1" fmla="*/ 13748 w 10618892"/>
              <a:gd name="connsiteY1" fmla="*/ 0 h 599366"/>
              <a:gd name="connsiteX2" fmla="*/ 10618892 w 10618892"/>
              <a:gd name="connsiteY2" fmla="*/ 19835 h 599366"/>
              <a:gd name="connsiteX3" fmla="*/ 9607830 w 10618892"/>
              <a:gd name="connsiteY3" fmla="*/ 599366 h 599366"/>
              <a:gd name="connsiteX4" fmla="*/ 21 w 10618892"/>
              <a:gd name="connsiteY4" fmla="*/ 597873 h 599366"/>
              <a:gd name="connsiteX0" fmla="*/ 21 w 10618892"/>
              <a:gd name="connsiteY0" fmla="*/ 589956 h 591449"/>
              <a:gd name="connsiteX1" fmla="*/ 13747 w 10618892"/>
              <a:gd name="connsiteY1" fmla="*/ 0 h 591449"/>
              <a:gd name="connsiteX2" fmla="*/ 10618892 w 10618892"/>
              <a:gd name="connsiteY2" fmla="*/ 11918 h 591449"/>
              <a:gd name="connsiteX3" fmla="*/ 9607830 w 10618892"/>
              <a:gd name="connsiteY3" fmla="*/ 591449 h 591449"/>
              <a:gd name="connsiteX4" fmla="*/ 21 w 10618892"/>
              <a:gd name="connsiteY4" fmla="*/ 589956 h 59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8892" h="591449">
                <a:moveTo>
                  <a:pt x="21" y="589956"/>
                </a:moveTo>
                <a:cubicBezTo>
                  <a:pt x="-637" y="394624"/>
                  <a:pt x="14405" y="195332"/>
                  <a:pt x="13747" y="0"/>
                </a:cubicBezTo>
                <a:lnTo>
                  <a:pt x="10618892" y="11918"/>
                </a:lnTo>
                <a:lnTo>
                  <a:pt x="9607830" y="591449"/>
                </a:lnTo>
                <a:lnTo>
                  <a:pt x="21" y="58995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206328" y="5514798"/>
            <a:ext cx="3792795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– 20 &amp; 27 JUIN 2021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8C935AB-2233-D54E-B5BA-FDA83633CCB3}"/>
              </a:ext>
            </a:extLst>
          </p:cNvPr>
          <p:cNvSpPr txBox="1"/>
          <p:nvPr/>
        </p:nvSpPr>
        <p:spPr>
          <a:xfrm>
            <a:off x="241091" y="4596624"/>
            <a:ext cx="2615773" cy="900960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85674AD-1C9E-B74B-B009-B394511289F2}"/>
              </a:ext>
            </a:extLst>
          </p:cNvPr>
          <p:cNvSpPr txBox="1"/>
          <p:nvPr/>
        </p:nvSpPr>
        <p:spPr>
          <a:xfrm>
            <a:off x="3114382" y="4596624"/>
            <a:ext cx="2671028" cy="878701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pPr algn="r"/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E944CD8-5FFD-F64D-892F-2D8676E757DC}"/>
              </a:ext>
            </a:extLst>
          </p:cNvPr>
          <p:cNvSpPr txBox="1"/>
          <p:nvPr/>
        </p:nvSpPr>
        <p:spPr>
          <a:xfrm>
            <a:off x="6814418" y="1018735"/>
            <a:ext cx="4670854" cy="347787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 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Texte libre texte libre texte libre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2338CC1-5D32-BC4A-943C-2D37C7BCF35A}"/>
              </a:ext>
            </a:extLst>
          </p:cNvPr>
          <p:cNvSpPr txBox="1"/>
          <p:nvPr/>
        </p:nvSpPr>
        <p:spPr>
          <a:xfrm>
            <a:off x="6112714" y="4942471"/>
            <a:ext cx="6066906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Bradley Hand" pitchFamily="2" charset="77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32A9B438-0FA3-DF47-B16B-9007B626A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07" y="5550489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4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6102352" y="4914540"/>
            <a:ext cx="6102349" cy="58304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20BEF4-89F8-FF4E-9FB8-80C4A9698A5C}"/>
              </a:ext>
            </a:extLst>
          </p:cNvPr>
          <p:cNvSpPr txBox="1"/>
          <p:nvPr/>
        </p:nvSpPr>
        <p:spPr>
          <a:xfrm>
            <a:off x="8223627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95E9FE-1730-C049-9253-6105ECEE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9" r="1296"/>
          <a:stretch/>
        </p:blipFill>
        <p:spPr>
          <a:xfrm>
            <a:off x="6102351" y="4225364"/>
            <a:ext cx="1940302" cy="12585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1DB8F1-AD78-BC4C-BB33-B9261AD8A71A}"/>
              </a:ext>
            </a:extLst>
          </p:cNvPr>
          <p:cNvSpPr txBox="1"/>
          <p:nvPr/>
        </p:nvSpPr>
        <p:spPr>
          <a:xfrm>
            <a:off x="9199011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802699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6102352" y="5483936"/>
            <a:ext cx="3998794" cy="599364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5266" h="599364">
                <a:moveTo>
                  <a:pt x="5150" y="585996"/>
                </a:moveTo>
                <a:cubicBezTo>
                  <a:pt x="4492" y="390664"/>
                  <a:pt x="658" y="195332"/>
                  <a:pt x="0" y="0"/>
                </a:cubicBezTo>
                <a:lnTo>
                  <a:pt x="10435266" y="15875"/>
                </a:lnTo>
                <a:lnTo>
                  <a:pt x="9943277" y="599364"/>
                </a:lnTo>
                <a:lnTo>
                  <a:pt x="5150" y="58599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6290958" y="5514798"/>
            <a:ext cx="3991162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– 20 &amp; 27 JUIN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53044E-3320-A745-B620-8D52B3D1DA6E}"/>
              </a:ext>
            </a:extLst>
          </p:cNvPr>
          <p:cNvSpPr txBox="1"/>
          <p:nvPr/>
        </p:nvSpPr>
        <p:spPr>
          <a:xfrm>
            <a:off x="6082139" y="1657774"/>
            <a:ext cx="6102350" cy="125857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ts val="6500"/>
              </a:lnSpc>
            </a:pPr>
            <a:r>
              <a:rPr lang="fr-FR" sz="8800" b="1" dirty="0">
                <a:solidFill>
                  <a:srgbClr val="21BBEF"/>
                </a:solidFill>
                <a:latin typeface="Arial" charset="0"/>
                <a:ea typeface="Arial" charset="0"/>
                <a:cs typeface="Arial" charset="0"/>
              </a:rPr>
              <a:t>MERCI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0206112-C20D-6C4C-B868-B40858772AC2}"/>
              </a:ext>
            </a:extLst>
          </p:cNvPr>
          <p:cNvCxnSpPr>
            <a:cxnSpLocks/>
          </p:cNvCxnSpPr>
          <p:nvPr/>
        </p:nvCxnSpPr>
        <p:spPr>
          <a:xfrm>
            <a:off x="7404527" y="2644883"/>
            <a:ext cx="3457575" cy="0"/>
          </a:xfrm>
          <a:prstGeom prst="line">
            <a:avLst/>
          </a:prstGeom>
          <a:ln w="9842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personne, debout, gens&#10;&#10;Description générée automatiquement">
            <a:extLst>
              <a:ext uri="{FF2B5EF4-FFF2-40B4-BE49-F238E27FC236}">
                <a16:creationId xmlns:a16="http://schemas.microsoft.com/office/drawing/2014/main" id="{A5C8F1A4-9811-C744-871C-07B56D37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34" y="-52220"/>
            <a:ext cx="6159705" cy="615970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8E5DA5F-8B24-0844-8F67-B398197B392F}"/>
              </a:ext>
            </a:extLst>
          </p:cNvPr>
          <p:cNvSpPr txBox="1"/>
          <p:nvPr/>
        </p:nvSpPr>
        <p:spPr>
          <a:xfrm>
            <a:off x="6797887" y="2798501"/>
            <a:ext cx="4670854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dirty="0">
                <a:solidFill>
                  <a:srgbClr val="0069B4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POUR VOTRE SOUTIEN</a:t>
            </a:r>
          </a:p>
          <a:p>
            <a:pPr algn="ctr"/>
            <a:r>
              <a:rPr lang="fr-FR" sz="2400" dirty="0">
                <a:solidFill>
                  <a:srgbClr val="0069B4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ET CES ÉCHANGES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67F8BBA-B1FD-CA40-9C36-FF89A0C831B2}"/>
              </a:ext>
            </a:extLst>
          </p:cNvPr>
          <p:cNvCxnSpPr>
            <a:cxnSpLocks/>
          </p:cNvCxnSpPr>
          <p:nvPr/>
        </p:nvCxnSpPr>
        <p:spPr>
          <a:xfrm>
            <a:off x="7404527" y="1244709"/>
            <a:ext cx="3457575" cy="0"/>
          </a:xfrm>
          <a:prstGeom prst="line">
            <a:avLst/>
          </a:prstGeom>
          <a:ln w="9842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6D9F98B5-E718-A448-B27F-8F1414EB86E5}"/>
              </a:ext>
            </a:extLst>
          </p:cNvPr>
          <p:cNvSpPr txBox="1"/>
          <p:nvPr/>
        </p:nvSpPr>
        <p:spPr>
          <a:xfrm>
            <a:off x="7632700" y="4502598"/>
            <a:ext cx="4368800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2000" dirty="0">
                <a:solidFill>
                  <a:srgbClr val="21BBEF"/>
                </a:solidFill>
                <a:latin typeface="Bradley Hand" pitchFamily="2" charset="77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B37FC2D7-C0D0-8642-8AD3-3DA6DBE61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554" y="5547532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4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6102352" y="4914540"/>
            <a:ext cx="6102349" cy="58304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20BEF4-89F8-FF4E-9FB8-80C4A9698A5C}"/>
              </a:ext>
            </a:extLst>
          </p:cNvPr>
          <p:cNvSpPr txBox="1"/>
          <p:nvPr/>
        </p:nvSpPr>
        <p:spPr>
          <a:xfrm>
            <a:off x="8223627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95E9FE-1730-C049-9253-6105ECEE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9" r="1296"/>
          <a:stretch/>
        </p:blipFill>
        <p:spPr>
          <a:xfrm>
            <a:off x="6102351" y="4225364"/>
            <a:ext cx="1940302" cy="12585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1DB8F1-AD78-BC4C-BB33-B9261AD8A71A}"/>
              </a:ext>
            </a:extLst>
          </p:cNvPr>
          <p:cNvSpPr txBox="1"/>
          <p:nvPr/>
        </p:nvSpPr>
        <p:spPr>
          <a:xfrm>
            <a:off x="9199011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802699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6102352" y="5483936"/>
            <a:ext cx="3998794" cy="599364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5266" h="599364">
                <a:moveTo>
                  <a:pt x="5150" y="585996"/>
                </a:moveTo>
                <a:cubicBezTo>
                  <a:pt x="4492" y="390664"/>
                  <a:pt x="658" y="195332"/>
                  <a:pt x="0" y="0"/>
                </a:cubicBezTo>
                <a:lnTo>
                  <a:pt x="10435266" y="15875"/>
                </a:lnTo>
                <a:lnTo>
                  <a:pt x="9943277" y="599364"/>
                </a:lnTo>
                <a:lnTo>
                  <a:pt x="5150" y="58599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6290958" y="5514798"/>
            <a:ext cx="3991162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– 20 &amp; 27 JUIN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7C8E403-54EB-2C4A-A771-3D9DBEE77D26}"/>
              </a:ext>
            </a:extLst>
          </p:cNvPr>
          <p:cNvSpPr txBox="1"/>
          <p:nvPr/>
        </p:nvSpPr>
        <p:spPr>
          <a:xfrm>
            <a:off x="7630131" y="4450181"/>
            <a:ext cx="4283649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Slogan de campagne sur une ligne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53044E-3320-A745-B620-8D52B3D1DA6E}"/>
              </a:ext>
            </a:extLst>
          </p:cNvPr>
          <p:cNvSpPr txBox="1"/>
          <p:nvPr/>
        </p:nvSpPr>
        <p:spPr>
          <a:xfrm>
            <a:off x="6082139" y="1657774"/>
            <a:ext cx="6102350" cy="1258572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lnSpc>
                <a:spcPts val="6500"/>
              </a:lnSpc>
            </a:pPr>
            <a:r>
              <a:rPr lang="fr-FR" sz="8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MERCI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0206112-C20D-6C4C-B868-B40858772AC2}"/>
              </a:ext>
            </a:extLst>
          </p:cNvPr>
          <p:cNvCxnSpPr>
            <a:cxnSpLocks/>
          </p:cNvCxnSpPr>
          <p:nvPr/>
        </p:nvCxnSpPr>
        <p:spPr>
          <a:xfrm>
            <a:off x="7404527" y="2644883"/>
            <a:ext cx="3457575" cy="0"/>
          </a:xfrm>
          <a:prstGeom prst="line">
            <a:avLst/>
          </a:prstGeom>
          <a:ln w="9842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personne, debout, gens&#10;&#10;Description générée automatiquement">
            <a:extLst>
              <a:ext uri="{FF2B5EF4-FFF2-40B4-BE49-F238E27FC236}">
                <a16:creationId xmlns:a16="http://schemas.microsoft.com/office/drawing/2014/main" id="{A5C8F1A4-9811-C744-871C-07B56D37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34" y="-52220"/>
            <a:ext cx="6159705" cy="6159705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8E5DA5F-8B24-0844-8F67-B398197B392F}"/>
              </a:ext>
            </a:extLst>
          </p:cNvPr>
          <p:cNvSpPr txBox="1"/>
          <p:nvPr/>
        </p:nvSpPr>
        <p:spPr>
          <a:xfrm>
            <a:off x="6797887" y="2798501"/>
            <a:ext cx="4670854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dirty="0">
                <a:solidFill>
                  <a:srgbClr val="0069B4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POUR VOTRE SOUTIEN</a:t>
            </a:r>
          </a:p>
          <a:p>
            <a:pPr algn="ctr"/>
            <a:r>
              <a:rPr lang="fr-FR" sz="2400" dirty="0">
                <a:solidFill>
                  <a:srgbClr val="0069B4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ET CES ÉCHANGES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67F8BBA-B1FD-CA40-9C36-FF89A0C831B2}"/>
              </a:ext>
            </a:extLst>
          </p:cNvPr>
          <p:cNvCxnSpPr>
            <a:cxnSpLocks/>
          </p:cNvCxnSpPr>
          <p:nvPr/>
        </p:nvCxnSpPr>
        <p:spPr>
          <a:xfrm>
            <a:off x="7404527" y="1244709"/>
            <a:ext cx="3457575" cy="0"/>
          </a:xfrm>
          <a:prstGeom prst="line">
            <a:avLst/>
          </a:prstGeom>
          <a:ln w="9842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A576BDD9-76F3-2242-8D10-2AB041229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554" y="5547532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42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43897A-F4A5-9D40-AE82-271DA9AFBE6B}"/>
              </a:ext>
            </a:extLst>
          </p:cNvPr>
          <p:cNvSpPr/>
          <p:nvPr/>
        </p:nvSpPr>
        <p:spPr>
          <a:xfrm>
            <a:off x="6102352" y="4914540"/>
            <a:ext cx="6102349" cy="583044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20BEF4-89F8-FF4E-9FB8-80C4A9698A5C}"/>
              </a:ext>
            </a:extLst>
          </p:cNvPr>
          <p:cNvSpPr txBox="1"/>
          <p:nvPr/>
        </p:nvSpPr>
        <p:spPr>
          <a:xfrm>
            <a:off x="8223627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95E9FE-1730-C049-9253-6105ECEED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9" r="1296"/>
          <a:stretch/>
        </p:blipFill>
        <p:spPr>
          <a:xfrm>
            <a:off x="6102351" y="4225364"/>
            <a:ext cx="1940302" cy="12585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01DB8F1-AD78-BC4C-BB33-B9261AD8A71A}"/>
              </a:ext>
            </a:extLst>
          </p:cNvPr>
          <p:cNvSpPr txBox="1"/>
          <p:nvPr/>
        </p:nvSpPr>
        <p:spPr>
          <a:xfrm>
            <a:off x="9199011" y="4911868"/>
            <a:ext cx="1145891" cy="557525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Prénom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rPr>
              <a:t>NOM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FC03C-7599-EE4A-BD60-5061F5DFB7AE}"/>
              </a:ext>
            </a:extLst>
          </p:cNvPr>
          <p:cNvSpPr/>
          <p:nvPr/>
        </p:nvSpPr>
        <p:spPr>
          <a:xfrm>
            <a:off x="8026998" y="5500256"/>
            <a:ext cx="4177703" cy="583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arallélogramme 23">
            <a:extLst>
              <a:ext uri="{FF2B5EF4-FFF2-40B4-BE49-F238E27FC236}">
                <a16:creationId xmlns:a16="http://schemas.microsoft.com/office/drawing/2014/main" id="{7D8F2860-CF3F-594C-8C74-7910DB0C2C92}"/>
              </a:ext>
            </a:extLst>
          </p:cNvPr>
          <p:cNvSpPr/>
          <p:nvPr/>
        </p:nvSpPr>
        <p:spPr>
          <a:xfrm>
            <a:off x="6102352" y="5483936"/>
            <a:ext cx="3998794" cy="599364"/>
          </a:xfrm>
          <a:custGeom>
            <a:avLst/>
            <a:gdLst>
              <a:gd name="connsiteX0" fmla="*/ 0 w 10354751"/>
              <a:gd name="connsiteY0" fmla="*/ 592345 h 592345"/>
              <a:gd name="connsiteX1" fmla="*/ 148086 w 10354751"/>
              <a:gd name="connsiteY1" fmla="*/ 0 h 592345"/>
              <a:gd name="connsiteX2" fmla="*/ 10354751 w 10354751"/>
              <a:gd name="connsiteY2" fmla="*/ 0 h 592345"/>
              <a:gd name="connsiteX3" fmla="*/ 10206665 w 10354751"/>
              <a:gd name="connsiteY3" fmla="*/ 592345 h 592345"/>
              <a:gd name="connsiteX4" fmla="*/ 0 w 10354751"/>
              <a:gd name="connsiteY4" fmla="*/ 592345 h 592345"/>
              <a:gd name="connsiteX0" fmla="*/ 80514 w 10206665"/>
              <a:gd name="connsiteY0" fmla="*/ 592345 h 592345"/>
              <a:gd name="connsiteX1" fmla="*/ 0 w 10206665"/>
              <a:gd name="connsiteY1" fmla="*/ 0 h 592345"/>
              <a:gd name="connsiteX2" fmla="*/ 10206665 w 10206665"/>
              <a:gd name="connsiteY2" fmla="*/ 0 h 592345"/>
              <a:gd name="connsiteX3" fmla="*/ 10058579 w 10206665"/>
              <a:gd name="connsiteY3" fmla="*/ 592345 h 592345"/>
              <a:gd name="connsiteX4" fmla="*/ 80514 w 10206665"/>
              <a:gd name="connsiteY4" fmla="*/ 592345 h 592345"/>
              <a:gd name="connsiteX0" fmla="*/ 0 w 10126151"/>
              <a:gd name="connsiteY0" fmla="*/ 592345 h 592345"/>
              <a:gd name="connsiteX1" fmla="*/ 15738 w 10126151"/>
              <a:gd name="connsiteY1" fmla="*/ 12031 h 592345"/>
              <a:gd name="connsiteX2" fmla="*/ 10126151 w 10126151"/>
              <a:gd name="connsiteY2" fmla="*/ 0 h 592345"/>
              <a:gd name="connsiteX3" fmla="*/ 9978065 w 10126151"/>
              <a:gd name="connsiteY3" fmla="*/ 592345 h 592345"/>
              <a:gd name="connsiteX4" fmla="*/ 0 w 10126151"/>
              <a:gd name="connsiteY4" fmla="*/ 592345 h 592345"/>
              <a:gd name="connsiteX0" fmla="*/ 8325 w 10110413"/>
              <a:gd name="connsiteY0" fmla="*/ 604377 h 604377"/>
              <a:gd name="connsiteX1" fmla="*/ 0 w 10110413"/>
              <a:gd name="connsiteY1" fmla="*/ 12031 h 604377"/>
              <a:gd name="connsiteX2" fmla="*/ 10110413 w 10110413"/>
              <a:gd name="connsiteY2" fmla="*/ 0 h 604377"/>
              <a:gd name="connsiteX3" fmla="*/ 9962327 w 10110413"/>
              <a:gd name="connsiteY3" fmla="*/ 592345 h 604377"/>
              <a:gd name="connsiteX4" fmla="*/ 8325 w 10110413"/>
              <a:gd name="connsiteY4" fmla="*/ 604377 h 604377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592346"/>
              <a:gd name="connsiteX1" fmla="*/ 0 w 10435266"/>
              <a:gd name="connsiteY1" fmla="*/ 0 h 592346"/>
              <a:gd name="connsiteX2" fmla="*/ 10435266 w 10435266"/>
              <a:gd name="connsiteY2" fmla="*/ 19050 h 592346"/>
              <a:gd name="connsiteX3" fmla="*/ 9962327 w 10435266"/>
              <a:gd name="connsiteY3" fmla="*/ 580314 h 592346"/>
              <a:gd name="connsiteX4" fmla="*/ 8325 w 10435266"/>
              <a:gd name="connsiteY4" fmla="*/ 592346 h 592346"/>
              <a:gd name="connsiteX0" fmla="*/ 8325 w 10435266"/>
              <a:gd name="connsiteY0" fmla="*/ 59234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8325 w 10435266"/>
              <a:gd name="connsiteY4" fmla="*/ 592346 h 602539"/>
              <a:gd name="connsiteX0" fmla="*/ 1975 w 10435266"/>
              <a:gd name="connsiteY0" fmla="*/ 585996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1975 w 10435266"/>
              <a:gd name="connsiteY4" fmla="*/ 585996 h 602539"/>
              <a:gd name="connsiteX0" fmla="*/ 5150 w 10435266"/>
              <a:gd name="connsiteY0" fmla="*/ 589171 h 602539"/>
              <a:gd name="connsiteX1" fmla="*/ 0 w 10435266"/>
              <a:gd name="connsiteY1" fmla="*/ 0 h 602539"/>
              <a:gd name="connsiteX2" fmla="*/ 10435266 w 10435266"/>
              <a:gd name="connsiteY2" fmla="*/ 19050 h 602539"/>
              <a:gd name="connsiteX3" fmla="*/ 9943277 w 10435266"/>
              <a:gd name="connsiteY3" fmla="*/ 602539 h 602539"/>
              <a:gd name="connsiteX4" fmla="*/ 5150 w 10435266"/>
              <a:gd name="connsiteY4" fmla="*/ 589171 h 602539"/>
              <a:gd name="connsiteX0" fmla="*/ 5150 w 10435266"/>
              <a:gd name="connsiteY0" fmla="*/ 585996 h 599364"/>
              <a:gd name="connsiteX1" fmla="*/ 0 w 10435266"/>
              <a:gd name="connsiteY1" fmla="*/ 0 h 599364"/>
              <a:gd name="connsiteX2" fmla="*/ 10435266 w 10435266"/>
              <a:gd name="connsiteY2" fmla="*/ 15875 h 599364"/>
              <a:gd name="connsiteX3" fmla="*/ 9943277 w 10435266"/>
              <a:gd name="connsiteY3" fmla="*/ 599364 h 599364"/>
              <a:gd name="connsiteX4" fmla="*/ 5150 w 10435266"/>
              <a:gd name="connsiteY4" fmla="*/ 585996 h 59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35266" h="599364">
                <a:moveTo>
                  <a:pt x="5150" y="585996"/>
                </a:moveTo>
                <a:cubicBezTo>
                  <a:pt x="4492" y="390664"/>
                  <a:pt x="658" y="195332"/>
                  <a:pt x="0" y="0"/>
                </a:cubicBezTo>
                <a:lnTo>
                  <a:pt x="10435266" y="15875"/>
                </a:lnTo>
                <a:lnTo>
                  <a:pt x="9943277" y="599364"/>
                </a:lnTo>
                <a:lnTo>
                  <a:pt x="5150" y="585996"/>
                </a:lnTo>
                <a:close/>
              </a:path>
            </a:pathLst>
          </a:custGeom>
          <a:solidFill>
            <a:srgbClr val="3D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C7A24F-C6AE-3E4F-A3BA-379EBDADF44F}"/>
              </a:ext>
            </a:extLst>
          </p:cNvPr>
          <p:cNvSpPr txBox="1"/>
          <p:nvPr/>
        </p:nvSpPr>
        <p:spPr>
          <a:xfrm>
            <a:off x="6290958" y="5514798"/>
            <a:ext cx="3991162" cy="583045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Canton de Nom du Canton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ÉLECTIONS DÉPARTEMENTALES – 20 &amp; 27 JUIN 2021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F53044E-3320-A745-B620-8D52B3D1DA6E}"/>
              </a:ext>
            </a:extLst>
          </p:cNvPr>
          <p:cNvSpPr txBox="1"/>
          <p:nvPr/>
        </p:nvSpPr>
        <p:spPr>
          <a:xfrm>
            <a:off x="6082138" y="1756656"/>
            <a:ext cx="6102350" cy="55752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6500"/>
              </a:lnSpc>
            </a:pPr>
            <a:r>
              <a:rPr lang="fr-FR" sz="3600" b="1" dirty="0">
                <a:solidFill>
                  <a:srgbClr val="21BBEF"/>
                </a:solidFill>
                <a:latin typeface="Arial" charset="0"/>
                <a:ea typeface="Arial" charset="0"/>
                <a:cs typeface="Arial" charset="0"/>
              </a:rPr>
              <a:t>À VOTRE RENCONTRE</a:t>
            </a:r>
          </a:p>
        </p:txBody>
      </p:sp>
      <p:pic>
        <p:nvPicPr>
          <p:cNvPr id="3" name="Image 2" descr="Une image contenant personne, debout, gens&#10;&#10;Description générée automatiquement">
            <a:extLst>
              <a:ext uri="{FF2B5EF4-FFF2-40B4-BE49-F238E27FC236}">
                <a16:creationId xmlns:a16="http://schemas.microsoft.com/office/drawing/2014/main" id="{A5C8F1A4-9811-C744-871C-07B56D37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34" y="-52220"/>
            <a:ext cx="6159705" cy="6159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042041-8F29-FE41-B5CB-7BBAC039D0E7}"/>
              </a:ext>
            </a:extLst>
          </p:cNvPr>
          <p:cNvSpPr/>
          <p:nvPr/>
        </p:nvSpPr>
        <p:spPr>
          <a:xfrm>
            <a:off x="6082139" y="2700386"/>
            <a:ext cx="61023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21BBEF"/>
                </a:solidFill>
                <a:latin typeface="Arial" charset="0"/>
                <a:ea typeface="Arial" charset="0"/>
                <a:cs typeface="Arial" charset="0"/>
              </a:rPr>
              <a:t>SAMEDI 24 AVRIL</a:t>
            </a:r>
            <a:br>
              <a:rPr lang="fr-FR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10H </a:t>
            </a:r>
            <a:r>
              <a:rPr lang="mr-IN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fr-FR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 16h</a:t>
            </a:r>
          </a:p>
          <a:p>
            <a:pPr algn="ctr"/>
            <a:r>
              <a:rPr lang="fr-FR" dirty="0">
                <a:solidFill>
                  <a:srgbClr val="0069B4"/>
                </a:solidFill>
                <a:latin typeface="Arial" charset="0"/>
                <a:ea typeface="Arial" charset="0"/>
                <a:cs typeface="Arial" charset="0"/>
              </a:rPr>
              <a:t>Place du marché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B96ED11-2152-174F-BCB9-B4BBFF98B38D}"/>
              </a:ext>
            </a:extLst>
          </p:cNvPr>
          <p:cNvCxnSpPr>
            <a:cxnSpLocks/>
          </p:cNvCxnSpPr>
          <p:nvPr/>
        </p:nvCxnSpPr>
        <p:spPr>
          <a:xfrm>
            <a:off x="6597282" y="2502432"/>
            <a:ext cx="5072063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4B3F137-0153-5C40-8650-E4FBDFF3BF86}"/>
              </a:ext>
            </a:extLst>
          </p:cNvPr>
          <p:cNvCxnSpPr>
            <a:cxnSpLocks/>
          </p:cNvCxnSpPr>
          <p:nvPr/>
        </p:nvCxnSpPr>
        <p:spPr>
          <a:xfrm>
            <a:off x="6597282" y="1702332"/>
            <a:ext cx="5072063" cy="0"/>
          </a:xfrm>
          <a:prstGeom prst="line">
            <a:avLst/>
          </a:prstGeom>
          <a:ln w="79375">
            <a:solidFill>
              <a:srgbClr val="0069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862FDEF-A0E5-5D40-AE6E-AE24BE8498B1}"/>
              </a:ext>
            </a:extLst>
          </p:cNvPr>
          <p:cNvSpPr txBox="1"/>
          <p:nvPr/>
        </p:nvSpPr>
        <p:spPr>
          <a:xfrm>
            <a:off x="7632700" y="4502598"/>
            <a:ext cx="4368800" cy="366268"/>
          </a:xfrm>
          <a:prstGeom prst="rect">
            <a:avLst/>
          </a:prstGeom>
          <a:noFill/>
        </p:spPr>
        <p:txBody>
          <a:bodyPr wrap="square" lIns="0" rtlCol="0" anchor="t" anchorCtr="0">
            <a:noAutofit/>
          </a:bodyPr>
          <a:lstStyle/>
          <a:p>
            <a:r>
              <a:rPr lang="fr-FR" sz="2000" dirty="0">
                <a:solidFill>
                  <a:srgbClr val="21BBEF"/>
                </a:solidFill>
                <a:latin typeface="Bradley Hand" pitchFamily="2" charset="77"/>
                <a:cs typeface="Arial" panose="020B0604020202020204" pitchFamily="34" charset="0"/>
              </a:rPr>
              <a:t>Slogan de campagne sur une ligne</a:t>
            </a:r>
          </a:p>
        </p:txBody>
      </p:sp>
      <p:pic>
        <p:nvPicPr>
          <p:cNvPr id="16" name="Image 15" descr="Une image contenant texte, bouteille, extérieur, signe&#10;&#10;Description générée automatiquement">
            <a:extLst>
              <a:ext uri="{FF2B5EF4-FFF2-40B4-BE49-F238E27FC236}">
                <a16:creationId xmlns:a16="http://schemas.microsoft.com/office/drawing/2014/main" id="{B0C340B7-6126-CA46-857C-9A9C2ECAD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554" y="5547532"/>
            <a:ext cx="1269029" cy="4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20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536</Words>
  <Application>Microsoft Macintosh PowerPoint</Application>
  <PresentationFormat>Personnalisé</PresentationFormat>
  <Paragraphs>96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Bradley Hand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Lapeyrade</dc:creator>
  <cp:lastModifiedBy>Philippe BARAT</cp:lastModifiedBy>
  <cp:revision>39</cp:revision>
  <cp:lastPrinted>2019-09-19T12:25:27Z</cp:lastPrinted>
  <dcterms:created xsi:type="dcterms:W3CDTF">2019-09-19T09:55:23Z</dcterms:created>
  <dcterms:modified xsi:type="dcterms:W3CDTF">2021-04-20T16:48:48Z</dcterms:modified>
</cp:coreProperties>
</file>